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25"/>
  </p:notesMasterIdLst>
  <p:sldIdLst>
    <p:sldId id="256" r:id="rId4"/>
    <p:sldId id="300" r:id="rId5"/>
    <p:sldId id="311" r:id="rId6"/>
    <p:sldId id="297" r:id="rId7"/>
    <p:sldId id="264" r:id="rId8"/>
    <p:sldId id="312" r:id="rId9"/>
    <p:sldId id="313" r:id="rId10"/>
    <p:sldId id="262" r:id="rId11"/>
    <p:sldId id="307" r:id="rId12"/>
    <p:sldId id="269" r:id="rId13"/>
    <p:sldId id="317" r:id="rId14"/>
    <p:sldId id="263" r:id="rId15"/>
    <p:sldId id="322" r:id="rId16"/>
    <p:sldId id="302" r:id="rId17"/>
    <p:sldId id="274" r:id="rId18"/>
    <p:sldId id="306" r:id="rId19"/>
    <p:sldId id="319" r:id="rId20"/>
    <p:sldId id="321" r:id="rId21"/>
    <p:sldId id="301" r:id="rId22"/>
    <p:sldId id="305" r:id="rId23"/>
    <p:sldId id="271" r:id="rId24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0">
          <p15:clr>
            <a:srgbClr val="A4A3A4"/>
          </p15:clr>
        </p15:guide>
        <p15:guide id="3" orient="horz" pos="16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9941"/>
    <a:srgbClr val="A4D1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40" autoAdjust="0"/>
    <p:restoredTop sz="94672"/>
  </p:normalViewPr>
  <p:slideViewPr>
    <p:cSldViewPr>
      <p:cViewPr varScale="1">
        <p:scale>
          <a:sx n="132" d="100"/>
          <a:sy n="132" d="100"/>
        </p:scale>
        <p:origin x="464" y="168"/>
      </p:cViewPr>
      <p:guideLst>
        <p:guide pos="2880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54CB3E-176A-D147-8BAC-36847529E732}" type="datetimeFigureOut">
              <a:rPr lang="en-CA" smtClean="0"/>
              <a:t>2024-11-28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63C1A8-C3B2-2D4B-965B-149200F6518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85894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g3192dc8473a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7" name="Google Shape;547;g3192dc8473a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3192dc8473a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1" name="Google Shape;571;g3192dc8473a_0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723878"/>
            <a:ext cx="9144000" cy="51754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600" b="1" baseline="0"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4241422"/>
            <a:ext cx="9144000" cy="43204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400" b="1" baseline="0"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</a:t>
            </a:r>
          </a:p>
          <a:p>
            <a:pPr lvl="0"/>
            <a:r>
              <a:rPr lang="en-US" altLang="ko-KR" dirty="0"/>
              <a:t>OF YOUR PRESENTATION HERE</a:t>
            </a:r>
            <a:endParaRPr lang="ko-KR" altLang="en-US" dirty="0"/>
          </a:p>
        </p:txBody>
      </p:sp>
      <p:pic>
        <p:nvPicPr>
          <p:cNvPr id="1027" name="Picture 3" descr="G:\002-KIMS BUSINESS\007-02-Googleslidesppt\02-GSppt-Contents-Kim\20170429\07-\item0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442" y="310690"/>
            <a:ext cx="6414918" cy="325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 userDrawn="1"/>
        </p:nvGrpSpPr>
        <p:grpSpPr>
          <a:xfrm>
            <a:off x="2366" y="5048249"/>
            <a:ext cx="9141634" cy="105933"/>
            <a:chOff x="2267744" y="4865360"/>
            <a:chExt cx="8064896" cy="154663"/>
          </a:xfrm>
        </p:grpSpPr>
        <p:sp>
          <p:nvSpPr>
            <p:cNvPr id="2" name="Rectangle 1"/>
            <p:cNvSpPr/>
            <p:nvPr userDrawn="1"/>
          </p:nvSpPr>
          <p:spPr>
            <a:xfrm>
              <a:off x="2267744" y="4872209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ectangle 6"/>
            <p:cNvSpPr/>
            <p:nvPr userDrawn="1"/>
          </p:nvSpPr>
          <p:spPr>
            <a:xfrm>
              <a:off x="2771800" y="4872088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3275856" y="4870431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3779912" y="4870310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4283968" y="4868845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 userDrawn="1"/>
          </p:nvSpPr>
          <p:spPr>
            <a:xfrm>
              <a:off x="4788024" y="4868724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5292080" y="4867067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5796136" y="4866946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6300192" y="4868845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6804248" y="4868724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7308304" y="4867067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7812360" y="4866946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 userDrawn="1"/>
          </p:nvSpPr>
          <p:spPr>
            <a:xfrm>
              <a:off x="8316416" y="4865481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8820472" y="4865360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9324528" y="4871445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9828584" y="4871324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2571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7798" y="1079005"/>
            <a:ext cx="3373328" cy="408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516216" y="1217153"/>
            <a:ext cx="1945465" cy="30051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grpSp>
        <p:nvGrpSpPr>
          <p:cNvPr id="30" name="Group 2">
            <a:extLst>
              <a:ext uri="{FF2B5EF4-FFF2-40B4-BE49-F238E27FC236}">
                <a16:creationId xmlns:a16="http://schemas.microsoft.com/office/drawing/2014/main" id="{8B87355E-D241-4F84-8E34-F12EFC8C5311}"/>
              </a:ext>
            </a:extLst>
          </p:cNvPr>
          <p:cNvGrpSpPr/>
          <p:nvPr userDrawn="1"/>
        </p:nvGrpSpPr>
        <p:grpSpPr>
          <a:xfrm>
            <a:off x="2366" y="5048249"/>
            <a:ext cx="9141634" cy="105933"/>
            <a:chOff x="2267744" y="4865360"/>
            <a:chExt cx="8064896" cy="154663"/>
          </a:xfrm>
        </p:grpSpPr>
        <p:sp>
          <p:nvSpPr>
            <p:cNvPr id="31" name="Rectangle 1">
              <a:extLst>
                <a:ext uri="{FF2B5EF4-FFF2-40B4-BE49-F238E27FC236}">
                  <a16:creationId xmlns:a16="http://schemas.microsoft.com/office/drawing/2014/main" id="{8A80B83A-8DB6-4419-B9E6-5F4B7AD8250B}"/>
                </a:ext>
              </a:extLst>
            </p:cNvPr>
            <p:cNvSpPr/>
            <p:nvPr userDrawn="1"/>
          </p:nvSpPr>
          <p:spPr>
            <a:xfrm>
              <a:off x="2267744" y="4872209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ectangle 6">
              <a:extLst>
                <a:ext uri="{FF2B5EF4-FFF2-40B4-BE49-F238E27FC236}">
                  <a16:creationId xmlns:a16="http://schemas.microsoft.com/office/drawing/2014/main" id="{43C72C95-08A5-4AE8-AA2B-7F0F1D15237D}"/>
                </a:ext>
              </a:extLst>
            </p:cNvPr>
            <p:cNvSpPr/>
            <p:nvPr userDrawn="1"/>
          </p:nvSpPr>
          <p:spPr>
            <a:xfrm>
              <a:off x="2771800" y="4872088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7">
              <a:extLst>
                <a:ext uri="{FF2B5EF4-FFF2-40B4-BE49-F238E27FC236}">
                  <a16:creationId xmlns:a16="http://schemas.microsoft.com/office/drawing/2014/main" id="{F744013E-0792-4E51-B21F-CE2E88A9BDF0}"/>
                </a:ext>
              </a:extLst>
            </p:cNvPr>
            <p:cNvSpPr/>
            <p:nvPr userDrawn="1"/>
          </p:nvSpPr>
          <p:spPr>
            <a:xfrm>
              <a:off x="3275856" y="4870431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8">
              <a:extLst>
                <a:ext uri="{FF2B5EF4-FFF2-40B4-BE49-F238E27FC236}">
                  <a16:creationId xmlns:a16="http://schemas.microsoft.com/office/drawing/2014/main" id="{5048D8BC-6BEB-40DA-A91D-AE076BF3D670}"/>
                </a:ext>
              </a:extLst>
            </p:cNvPr>
            <p:cNvSpPr/>
            <p:nvPr userDrawn="1"/>
          </p:nvSpPr>
          <p:spPr>
            <a:xfrm>
              <a:off x="3779912" y="4870310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11">
              <a:extLst>
                <a:ext uri="{FF2B5EF4-FFF2-40B4-BE49-F238E27FC236}">
                  <a16:creationId xmlns:a16="http://schemas.microsoft.com/office/drawing/2014/main" id="{80C6D9FC-EAE8-4EFC-AD4C-7A54C93E55DE}"/>
                </a:ext>
              </a:extLst>
            </p:cNvPr>
            <p:cNvSpPr/>
            <p:nvPr userDrawn="1"/>
          </p:nvSpPr>
          <p:spPr>
            <a:xfrm>
              <a:off x="4283968" y="4868845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12">
              <a:extLst>
                <a:ext uri="{FF2B5EF4-FFF2-40B4-BE49-F238E27FC236}">
                  <a16:creationId xmlns:a16="http://schemas.microsoft.com/office/drawing/2014/main" id="{8CA4EF62-C0AE-487F-99C8-557E9C34CF58}"/>
                </a:ext>
              </a:extLst>
            </p:cNvPr>
            <p:cNvSpPr/>
            <p:nvPr userDrawn="1"/>
          </p:nvSpPr>
          <p:spPr>
            <a:xfrm>
              <a:off x="4788024" y="4868724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13">
              <a:extLst>
                <a:ext uri="{FF2B5EF4-FFF2-40B4-BE49-F238E27FC236}">
                  <a16:creationId xmlns:a16="http://schemas.microsoft.com/office/drawing/2014/main" id="{C99470B5-F69C-47A6-A008-A055BC5A021B}"/>
                </a:ext>
              </a:extLst>
            </p:cNvPr>
            <p:cNvSpPr/>
            <p:nvPr userDrawn="1"/>
          </p:nvSpPr>
          <p:spPr>
            <a:xfrm>
              <a:off x="5292080" y="4867067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14">
              <a:extLst>
                <a:ext uri="{FF2B5EF4-FFF2-40B4-BE49-F238E27FC236}">
                  <a16:creationId xmlns:a16="http://schemas.microsoft.com/office/drawing/2014/main" id="{0B0E86D1-5B0C-4381-A5AE-15D3B0AA4D84}"/>
                </a:ext>
              </a:extLst>
            </p:cNvPr>
            <p:cNvSpPr/>
            <p:nvPr userDrawn="1"/>
          </p:nvSpPr>
          <p:spPr>
            <a:xfrm>
              <a:off x="5796136" y="4866946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15">
              <a:extLst>
                <a:ext uri="{FF2B5EF4-FFF2-40B4-BE49-F238E27FC236}">
                  <a16:creationId xmlns:a16="http://schemas.microsoft.com/office/drawing/2014/main" id="{87B717A4-B04E-47EF-9C2D-21FC12E3AC70}"/>
                </a:ext>
              </a:extLst>
            </p:cNvPr>
            <p:cNvSpPr/>
            <p:nvPr userDrawn="1"/>
          </p:nvSpPr>
          <p:spPr>
            <a:xfrm>
              <a:off x="6300192" y="4868845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16">
              <a:extLst>
                <a:ext uri="{FF2B5EF4-FFF2-40B4-BE49-F238E27FC236}">
                  <a16:creationId xmlns:a16="http://schemas.microsoft.com/office/drawing/2014/main" id="{08993359-6EE8-4F9B-A1B6-07CADFE356A7}"/>
                </a:ext>
              </a:extLst>
            </p:cNvPr>
            <p:cNvSpPr/>
            <p:nvPr userDrawn="1"/>
          </p:nvSpPr>
          <p:spPr>
            <a:xfrm>
              <a:off x="6804248" y="4868724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17">
              <a:extLst>
                <a:ext uri="{FF2B5EF4-FFF2-40B4-BE49-F238E27FC236}">
                  <a16:creationId xmlns:a16="http://schemas.microsoft.com/office/drawing/2014/main" id="{28BBF0BD-20A1-4BE9-8F51-98ACCA87025F}"/>
                </a:ext>
              </a:extLst>
            </p:cNvPr>
            <p:cNvSpPr/>
            <p:nvPr userDrawn="1"/>
          </p:nvSpPr>
          <p:spPr>
            <a:xfrm>
              <a:off x="7308304" y="4867067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18">
              <a:extLst>
                <a:ext uri="{FF2B5EF4-FFF2-40B4-BE49-F238E27FC236}">
                  <a16:creationId xmlns:a16="http://schemas.microsoft.com/office/drawing/2014/main" id="{E5999C32-E7D0-45EA-9ED9-5C3EBEF6D1A2}"/>
                </a:ext>
              </a:extLst>
            </p:cNvPr>
            <p:cNvSpPr/>
            <p:nvPr userDrawn="1"/>
          </p:nvSpPr>
          <p:spPr>
            <a:xfrm>
              <a:off x="7812360" y="4866946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19">
              <a:extLst>
                <a:ext uri="{FF2B5EF4-FFF2-40B4-BE49-F238E27FC236}">
                  <a16:creationId xmlns:a16="http://schemas.microsoft.com/office/drawing/2014/main" id="{493FEA4D-D2EC-42FF-815F-E1C62644F9D6}"/>
                </a:ext>
              </a:extLst>
            </p:cNvPr>
            <p:cNvSpPr/>
            <p:nvPr userDrawn="1"/>
          </p:nvSpPr>
          <p:spPr>
            <a:xfrm>
              <a:off x="8316416" y="4865481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0">
              <a:extLst>
                <a:ext uri="{FF2B5EF4-FFF2-40B4-BE49-F238E27FC236}">
                  <a16:creationId xmlns:a16="http://schemas.microsoft.com/office/drawing/2014/main" id="{DD68CD7F-C635-4A31-91AE-B21DDAD2D667}"/>
                </a:ext>
              </a:extLst>
            </p:cNvPr>
            <p:cNvSpPr/>
            <p:nvPr userDrawn="1"/>
          </p:nvSpPr>
          <p:spPr>
            <a:xfrm>
              <a:off x="8820472" y="4865360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21">
              <a:extLst>
                <a:ext uri="{FF2B5EF4-FFF2-40B4-BE49-F238E27FC236}">
                  <a16:creationId xmlns:a16="http://schemas.microsoft.com/office/drawing/2014/main" id="{7EBF13E9-9DF3-4DA7-870E-B2463BDBB2FD}"/>
                </a:ext>
              </a:extLst>
            </p:cNvPr>
            <p:cNvSpPr/>
            <p:nvPr userDrawn="1"/>
          </p:nvSpPr>
          <p:spPr>
            <a:xfrm>
              <a:off x="9324528" y="4871445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22">
              <a:extLst>
                <a:ext uri="{FF2B5EF4-FFF2-40B4-BE49-F238E27FC236}">
                  <a16:creationId xmlns:a16="http://schemas.microsoft.com/office/drawing/2014/main" id="{DFA2D170-A948-4315-9FB0-2033E3DE34DA}"/>
                </a:ext>
              </a:extLst>
            </p:cNvPr>
            <p:cNvSpPr/>
            <p:nvPr userDrawn="1"/>
          </p:nvSpPr>
          <p:spPr>
            <a:xfrm>
              <a:off x="9828584" y="4871324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47361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107504" y="123478"/>
            <a:ext cx="8928992" cy="4896544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95486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71550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D:\Fullppt\005-PNG이미지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55" y="1131590"/>
            <a:ext cx="3312368" cy="2943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1154419" y="1237310"/>
            <a:ext cx="3043041" cy="18420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pic>
        <p:nvPicPr>
          <p:cNvPr id="7" name="Picture 2" descr="D:\Fullppt\005-PNG이미지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171" y="1117462"/>
            <a:ext cx="3312368" cy="2943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4898835" y="1223182"/>
            <a:ext cx="3043041" cy="18420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63647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0" y="0"/>
            <a:ext cx="4572000" cy="171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4572000" y="1715444"/>
            <a:ext cx="4572000" cy="171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0" y="3433500"/>
            <a:ext cx="4572000" cy="171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71326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923928" y="0"/>
            <a:ext cx="5220072" cy="31478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11560" y="2787774"/>
            <a:ext cx="2880320" cy="20162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322640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9144000" cy="32918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360793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825253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9ECFE99B-B579-4A3C-A87A-75084AC09EE1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0"/>
            <a:ext cx="4499992" cy="2499742"/>
          </a:xfrm>
          <a:custGeom>
            <a:avLst/>
            <a:gdLst>
              <a:gd name="connsiteX0" fmla="*/ 0 w 4499992"/>
              <a:gd name="connsiteY0" fmla="*/ 0 h 2499742"/>
              <a:gd name="connsiteX1" fmla="*/ 4499992 w 4499992"/>
              <a:gd name="connsiteY1" fmla="*/ 0 h 2499742"/>
              <a:gd name="connsiteX2" fmla="*/ 4499992 w 4499992"/>
              <a:gd name="connsiteY2" fmla="*/ 1368152 h 2499742"/>
              <a:gd name="connsiteX3" fmla="*/ 3372247 w 4499992"/>
              <a:gd name="connsiteY3" fmla="*/ 1368152 h 2499742"/>
              <a:gd name="connsiteX4" fmla="*/ 3372247 w 4499992"/>
              <a:gd name="connsiteY4" fmla="*/ 2499742 h 2499742"/>
              <a:gd name="connsiteX5" fmla="*/ 0 w 4499992"/>
              <a:gd name="connsiteY5" fmla="*/ 2499742 h 2499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99992" h="2499742">
                <a:moveTo>
                  <a:pt x="0" y="0"/>
                </a:moveTo>
                <a:lnTo>
                  <a:pt x="4499992" y="0"/>
                </a:lnTo>
                <a:lnTo>
                  <a:pt x="4499992" y="1368152"/>
                </a:lnTo>
                <a:lnTo>
                  <a:pt x="3372247" y="1368152"/>
                </a:lnTo>
                <a:lnTo>
                  <a:pt x="3372247" y="2499742"/>
                </a:lnTo>
                <a:lnTo>
                  <a:pt x="0" y="249974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F4858D0D-29DA-4F26-AF18-C0DEB17ABC84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4644008" y="0"/>
            <a:ext cx="4499992" cy="2499742"/>
          </a:xfrm>
          <a:custGeom>
            <a:avLst/>
            <a:gdLst>
              <a:gd name="connsiteX0" fmla="*/ 0 w 4499992"/>
              <a:gd name="connsiteY0" fmla="*/ 0 h 2499742"/>
              <a:gd name="connsiteX1" fmla="*/ 4499992 w 4499992"/>
              <a:gd name="connsiteY1" fmla="*/ 0 h 2499742"/>
              <a:gd name="connsiteX2" fmla="*/ 4499992 w 4499992"/>
              <a:gd name="connsiteY2" fmla="*/ 2499742 h 2499742"/>
              <a:gd name="connsiteX3" fmla="*/ 1137667 w 4499992"/>
              <a:gd name="connsiteY3" fmla="*/ 2499742 h 2499742"/>
              <a:gd name="connsiteX4" fmla="*/ 1137667 w 4499992"/>
              <a:gd name="connsiteY4" fmla="*/ 1368152 h 2499742"/>
              <a:gd name="connsiteX5" fmla="*/ 0 w 4499992"/>
              <a:gd name="connsiteY5" fmla="*/ 1368152 h 2499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99992" h="2499742">
                <a:moveTo>
                  <a:pt x="0" y="0"/>
                </a:moveTo>
                <a:lnTo>
                  <a:pt x="4499992" y="0"/>
                </a:lnTo>
                <a:lnTo>
                  <a:pt x="4499992" y="2499742"/>
                </a:lnTo>
                <a:lnTo>
                  <a:pt x="1137667" y="2499742"/>
                </a:lnTo>
                <a:lnTo>
                  <a:pt x="1137667" y="1368152"/>
                </a:lnTo>
                <a:lnTo>
                  <a:pt x="0" y="136815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400095AA-D917-4540-B014-EEDB5478D0D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4644008" y="2643759"/>
            <a:ext cx="4499992" cy="2499742"/>
          </a:xfrm>
          <a:custGeom>
            <a:avLst/>
            <a:gdLst>
              <a:gd name="connsiteX0" fmla="*/ 1137667 w 4499992"/>
              <a:gd name="connsiteY0" fmla="*/ 0 h 2499742"/>
              <a:gd name="connsiteX1" fmla="*/ 4499992 w 4499992"/>
              <a:gd name="connsiteY1" fmla="*/ 0 h 2499742"/>
              <a:gd name="connsiteX2" fmla="*/ 4499992 w 4499992"/>
              <a:gd name="connsiteY2" fmla="*/ 2499742 h 2499742"/>
              <a:gd name="connsiteX3" fmla="*/ 0 w 4499992"/>
              <a:gd name="connsiteY3" fmla="*/ 2499742 h 2499742"/>
              <a:gd name="connsiteX4" fmla="*/ 0 w 4499992"/>
              <a:gd name="connsiteY4" fmla="*/ 1118616 h 2499742"/>
              <a:gd name="connsiteX5" fmla="*/ 1137667 w 4499992"/>
              <a:gd name="connsiteY5" fmla="*/ 1118616 h 2499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99992" h="2499742">
                <a:moveTo>
                  <a:pt x="1137667" y="0"/>
                </a:moveTo>
                <a:lnTo>
                  <a:pt x="4499992" y="0"/>
                </a:lnTo>
                <a:lnTo>
                  <a:pt x="4499992" y="2499742"/>
                </a:lnTo>
                <a:lnTo>
                  <a:pt x="0" y="2499742"/>
                </a:lnTo>
                <a:lnTo>
                  <a:pt x="0" y="1118616"/>
                </a:lnTo>
                <a:lnTo>
                  <a:pt x="1137667" y="111861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E797F658-C176-47C2-AEB4-F20B23921179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0" y="2643759"/>
            <a:ext cx="4499992" cy="2499742"/>
          </a:xfrm>
          <a:custGeom>
            <a:avLst/>
            <a:gdLst>
              <a:gd name="connsiteX0" fmla="*/ 0 w 4499992"/>
              <a:gd name="connsiteY0" fmla="*/ 0 h 2499742"/>
              <a:gd name="connsiteX1" fmla="*/ 3372247 w 4499992"/>
              <a:gd name="connsiteY1" fmla="*/ 0 h 2499742"/>
              <a:gd name="connsiteX2" fmla="*/ 3372247 w 4499992"/>
              <a:gd name="connsiteY2" fmla="*/ 1118616 h 2499742"/>
              <a:gd name="connsiteX3" fmla="*/ 4499992 w 4499992"/>
              <a:gd name="connsiteY3" fmla="*/ 1118616 h 2499742"/>
              <a:gd name="connsiteX4" fmla="*/ 4499992 w 4499992"/>
              <a:gd name="connsiteY4" fmla="*/ 2499742 h 2499742"/>
              <a:gd name="connsiteX5" fmla="*/ 0 w 4499992"/>
              <a:gd name="connsiteY5" fmla="*/ 2499742 h 2499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99992" h="2499742">
                <a:moveTo>
                  <a:pt x="0" y="0"/>
                </a:moveTo>
                <a:lnTo>
                  <a:pt x="3372247" y="0"/>
                </a:lnTo>
                <a:lnTo>
                  <a:pt x="3372247" y="1118616"/>
                </a:lnTo>
                <a:lnTo>
                  <a:pt x="4499992" y="1118616"/>
                </a:lnTo>
                <a:lnTo>
                  <a:pt x="4499992" y="2499742"/>
                </a:lnTo>
                <a:lnTo>
                  <a:pt x="0" y="249974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545504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491880" y="2571750"/>
            <a:ext cx="2160240" cy="25717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5652120" y="2571750"/>
            <a:ext cx="3491880" cy="25717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0" y="2561481"/>
            <a:ext cx="1740797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1739834" y="2561481"/>
            <a:ext cx="1752046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0" y="3857625"/>
            <a:ext cx="3491880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0" y="0"/>
            <a:ext cx="4572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4572000" y="0"/>
            <a:ext cx="4572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342147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 userDrawn="1"/>
        </p:nvGrpSpPr>
        <p:grpSpPr>
          <a:xfrm>
            <a:off x="0" y="1347614"/>
            <a:ext cx="9144000" cy="2448272"/>
            <a:chOff x="0" y="1347614"/>
            <a:chExt cx="9144000" cy="2448272"/>
          </a:xfrm>
          <a:solidFill>
            <a:srgbClr val="649941">
              <a:alpha val="85000"/>
            </a:srgbClr>
          </a:solidFill>
        </p:grpSpPr>
        <p:sp>
          <p:nvSpPr>
            <p:cNvPr id="2" name="Rectangle 1"/>
            <p:cNvSpPr/>
            <p:nvPr userDrawn="1"/>
          </p:nvSpPr>
          <p:spPr>
            <a:xfrm>
              <a:off x="0" y="1347614"/>
              <a:ext cx="9144000" cy="2448272"/>
            </a:xfrm>
            <a:prstGeom prst="rect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/>
            <p:cNvSpPr/>
            <p:nvPr userDrawn="1"/>
          </p:nvSpPr>
          <p:spPr>
            <a:xfrm>
              <a:off x="0" y="1923678"/>
              <a:ext cx="9144000" cy="122413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263027" y="2155604"/>
            <a:ext cx="4880973" cy="47357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263027" y="2629180"/>
            <a:ext cx="4880973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 userDrawn="1"/>
        </p:nvGrpSpPr>
        <p:grpSpPr>
          <a:xfrm>
            <a:off x="2267744" y="0"/>
            <a:ext cx="4608512" cy="5143500"/>
            <a:chOff x="0" y="1347614"/>
            <a:chExt cx="9144000" cy="2448272"/>
          </a:xfrm>
          <a:solidFill>
            <a:srgbClr val="649941">
              <a:alpha val="85000"/>
            </a:srgbClr>
          </a:solidFill>
        </p:grpSpPr>
        <p:sp>
          <p:nvSpPr>
            <p:cNvPr id="6" name="Rectangle 5"/>
            <p:cNvSpPr/>
            <p:nvPr userDrawn="1"/>
          </p:nvSpPr>
          <p:spPr>
            <a:xfrm>
              <a:off x="0" y="1347614"/>
              <a:ext cx="9144000" cy="2448272"/>
            </a:xfrm>
            <a:prstGeom prst="rect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ectangle 6"/>
            <p:cNvSpPr/>
            <p:nvPr userDrawn="1"/>
          </p:nvSpPr>
          <p:spPr>
            <a:xfrm>
              <a:off x="2286000" y="1347614"/>
              <a:ext cx="4572000" cy="24482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363838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393990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asic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23" name="Group 2">
            <a:extLst>
              <a:ext uri="{FF2B5EF4-FFF2-40B4-BE49-F238E27FC236}">
                <a16:creationId xmlns:a16="http://schemas.microsoft.com/office/drawing/2014/main" id="{75A1F0C8-ADE8-49C0-9621-BADA30C5AA62}"/>
              </a:ext>
            </a:extLst>
          </p:cNvPr>
          <p:cNvGrpSpPr/>
          <p:nvPr userDrawn="1"/>
        </p:nvGrpSpPr>
        <p:grpSpPr>
          <a:xfrm>
            <a:off x="2366" y="5048249"/>
            <a:ext cx="9141634" cy="105933"/>
            <a:chOff x="2267744" y="4865360"/>
            <a:chExt cx="8064896" cy="154663"/>
          </a:xfrm>
        </p:grpSpPr>
        <p:sp>
          <p:nvSpPr>
            <p:cNvPr id="24" name="Rectangle 1">
              <a:extLst>
                <a:ext uri="{FF2B5EF4-FFF2-40B4-BE49-F238E27FC236}">
                  <a16:creationId xmlns:a16="http://schemas.microsoft.com/office/drawing/2014/main" id="{F8E22D68-A56D-46FD-BC42-93B4EAE80021}"/>
                </a:ext>
              </a:extLst>
            </p:cNvPr>
            <p:cNvSpPr/>
            <p:nvPr userDrawn="1"/>
          </p:nvSpPr>
          <p:spPr>
            <a:xfrm>
              <a:off x="2267744" y="4872209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tangle 6">
              <a:extLst>
                <a:ext uri="{FF2B5EF4-FFF2-40B4-BE49-F238E27FC236}">
                  <a16:creationId xmlns:a16="http://schemas.microsoft.com/office/drawing/2014/main" id="{8D24A598-D874-4C08-BEA7-301F153CADDB}"/>
                </a:ext>
              </a:extLst>
            </p:cNvPr>
            <p:cNvSpPr/>
            <p:nvPr userDrawn="1"/>
          </p:nvSpPr>
          <p:spPr>
            <a:xfrm>
              <a:off x="2771800" y="4872088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7">
              <a:extLst>
                <a:ext uri="{FF2B5EF4-FFF2-40B4-BE49-F238E27FC236}">
                  <a16:creationId xmlns:a16="http://schemas.microsoft.com/office/drawing/2014/main" id="{53A13DC6-0EDF-4A8E-8E4D-81768F1DF80B}"/>
                </a:ext>
              </a:extLst>
            </p:cNvPr>
            <p:cNvSpPr/>
            <p:nvPr userDrawn="1"/>
          </p:nvSpPr>
          <p:spPr>
            <a:xfrm>
              <a:off x="3275856" y="4870431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8">
              <a:extLst>
                <a:ext uri="{FF2B5EF4-FFF2-40B4-BE49-F238E27FC236}">
                  <a16:creationId xmlns:a16="http://schemas.microsoft.com/office/drawing/2014/main" id="{F2E441BD-7BE9-4A75-9DB5-735EC46026C2}"/>
                </a:ext>
              </a:extLst>
            </p:cNvPr>
            <p:cNvSpPr/>
            <p:nvPr userDrawn="1"/>
          </p:nvSpPr>
          <p:spPr>
            <a:xfrm>
              <a:off x="3779912" y="4870310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11">
              <a:extLst>
                <a:ext uri="{FF2B5EF4-FFF2-40B4-BE49-F238E27FC236}">
                  <a16:creationId xmlns:a16="http://schemas.microsoft.com/office/drawing/2014/main" id="{C0BF37B3-A371-4645-A8AB-6294FA0012B1}"/>
                </a:ext>
              </a:extLst>
            </p:cNvPr>
            <p:cNvSpPr/>
            <p:nvPr userDrawn="1"/>
          </p:nvSpPr>
          <p:spPr>
            <a:xfrm>
              <a:off x="4283968" y="4868845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12">
              <a:extLst>
                <a:ext uri="{FF2B5EF4-FFF2-40B4-BE49-F238E27FC236}">
                  <a16:creationId xmlns:a16="http://schemas.microsoft.com/office/drawing/2014/main" id="{D1F581C4-49C2-4733-8878-B70E3BB3F716}"/>
                </a:ext>
              </a:extLst>
            </p:cNvPr>
            <p:cNvSpPr/>
            <p:nvPr userDrawn="1"/>
          </p:nvSpPr>
          <p:spPr>
            <a:xfrm>
              <a:off x="4788024" y="4868724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13">
              <a:extLst>
                <a:ext uri="{FF2B5EF4-FFF2-40B4-BE49-F238E27FC236}">
                  <a16:creationId xmlns:a16="http://schemas.microsoft.com/office/drawing/2014/main" id="{0562264D-B2F2-4788-B47F-5919F0A03323}"/>
                </a:ext>
              </a:extLst>
            </p:cNvPr>
            <p:cNvSpPr/>
            <p:nvPr userDrawn="1"/>
          </p:nvSpPr>
          <p:spPr>
            <a:xfrm>
              <a:off x="5292080" y="4867067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14">
              <a:extLst>
                <a:ext uri="{FF2B5EF4-FFF2-40B4-BE49-F238E27FC236}">
                  <a16:creationId xmlns:a16="http://schemas.microsoft.com/office/drawing/2014/main" id="{1D2413AA-E9C9-4063-A40F-31C3653DDF8F}"/>
                </a:ext>
              </a:extLst>
            </p:cNvPr>
            <p:cNvSpPr/>
            <p:nvPr userDrawn="1"/>
          </p:nvSpPr>
          <p:spPr>
            <a:xfrm>
              <a:off x="5796136" y="4866946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15">
              <a:extLst>
                <a:ext uri="{FF2B5EF4-FFF2-40B4-BE49-F238E27FC236}">
                  <a16:creationId xmlns:a16="http://schemas.microsoft.com/office/drawing/2014/main" id="{98EE8A88-944E-4EAF-802A-76F8CA0050AD}"/>
                </a:ext>
              </a:extLst>
            </p:cNvPr>
            <p:cNvSpPr/>
            <p:nvPr userDrawn="1"/>
          </p:nvSpPr>
          <p:spPr>
            <a:xfrm>
              <a:off x="6300192" y="4868845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16">
              <a:extLst>
                <a:ext uri="{FF2B5EF4-FFF2-40B4-BE49-F238E27FC236}">
                  <a16:creationId xmlns:a16="http://schemas.microsoft.com/office/drawing/2014/main" id="{0A2BE1D3-6B9D-4BA7-AAC7-928A6AA44D80}"/>
                </a:ext>
              </a:extLst>
            </p:cNvPr>
            <p:cNvSpPr/>
            <p:nvPr userDrawn="1"/>
          </p:nvSpPr>
          <p:spPr>
            <a:xfrm>
              <a:off x="6804248" y="4868724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17">
              <a:extLst>
                <a:ext uri="{FF2B5EF4-FFF2-40B4-BE49-F238E27FC236}">
                  <a16:creationId xmlns:a16="http://schemas.microsoft.com/office/drawing/2014/main" id="{576E8FCF-68A2-4B49-93A1-8F3AE723DA83}"/>
                </a:ext>
              </a:extLst>
            </p:cNvPr>
            <p:cNvSpPr/>
            <p:nvPr userDrawn="1"/>
          </p:nvSpPr>
          <p:spPr>
            <a:xfrm>
              <a:off x="7308304" y="4867067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18">
              <a:extLst>
                <a:ext uri="{FF2B5EF4-FFF2-40B4-BE49-F238E27FC236}">
                  <a16:creationId xmlns:a16="http://schemas.microsoft.com/office/drawing/2014/main" id="{E38FF078-492E-46D5-B6EE-4FF39A801B41}"/>
                </a:ext>
              </a:extLst>
            </p:cNvPr>
            <p:cNvSpPr/>
            <p:nvPr userDrawn="1"/>
          </p:nvSpPr>
          <p:spPr>
            <a:xfrm>
              <a:off x="7812360" y="4866946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19">
              <a:extLst>
                <a:ext uri="{FF2B5EF4-FFF2-40B4-BE49-F238E27FC236}">
                  <a16:creationId xmlns:a16="http://schemas.microsoft.com/office/drawing/2014/main" id="{CE554615-93B8-4E75-BBD0-67603689B6A1}"/>
                </a:ext>
              </a:extLst>
            </p:cNvPr>
            <p:cNvSpPr/>
            <p:nvPr userDrawn="1"/>
          </p:nvSpPr>
          <p:spPr>
            <a:xfrm>
              <a:off x="8316416" y="4865481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20">
              <a:extLst>
                <a:ext uri="{FF2B5EF4-FFF2-40B4-BE49-F238E27FC236}">
                  <a16:creationId xmlns:a16="http://schemas.microsoft.com/office/drawing/2014/main" id="{AC36994E-976C-4B08-8784-AAC20FDF60E3}"/>
                </a:ext>
              </a:extLst>
            </p:cNvPr>
            <p:cNvSpPr/>
            <p:nvPr userDrawn="1"/>
          </p:nvSpPr>
          <p:spPr>
            <a:xfrm>
              <a:off x="8820472" y="4865360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21">
              <a:extLst>
                <a:ext uri="{FF2B5EF4-FFF2-40B4-BE49-F238E27FC236}">
                  <a16:creationId xmlns:a16="http://schemas.microsoft.com/office/drawing/2014/main" id="{7EEBE4CE-D8B6-495B-ACCE-C188E8DF4878}"/>
                </a:ext>
              </a:extLst>
            </p:cNvPr>
            <p:cNvSpPr/>
            <p:nvPr userDrawn="1"/>
          </p:nvSpPr>
          <p:spPr>
            <a:xfrm>
              <a:off x="9324528" y="4871445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2">
              <a:extLst>
                <a:ext uri="{FF2B5EF4-FFF2-40B4-BE49-F238E27FC236}">
                  <a16:creationId xmlns:a16="http://schemas.microsoft.com/office/drawing/2014/main" id="{FD50BD70-C637-458B-8952-261DED7CC717}"/>
                </a:ext>
              </a:extLst>
            </p:cNvPr>
            <p:cNvSpPr/>
            <p:nvPr userDrawn="1"/>
          </p:nvSpPr>
          <p:spPr>
            <a:xfrm>
              <a:off x="9828584" y="4871324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471952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71"/>
          <p:cNvSpPr txBox="1">
            <a:spLocks noGrp="1"/>
          </p:cNvSpPr>
          <p:nvPr>
            <p:ph type="ctrTitle"/>
          </p:nvPr>
        </p:nvSpPr>
        <p:spPr>
          <a:xfrm flipH="1">
            <a:off x="6801002" y="4145685"/>
            <a:ext cx="15606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2400"/>
              <a:buNone/>
              <a:defRPr sz="3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71"/>
          <p:cNvSpPr txBox="1">
            <a:spLocks noGrp="1"/>
          </p:cNvSpPr>
          <p:nvPr>
            <p:ph type="subTitle" idx="1"/>
          </p:nvPr>
        </p:nvSpPr>
        <p:spPr>
          <a:xfrm flipH="1">
            <a:off x="6258137" y="1040075"/>
            <a:ext cx="2322900" cy="8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7" name="Google Shape;17;p71"/>
          <p:cNvSpPr txBox="1">
            <a:spLocks noGrp="1"/>
          </p:cNvSpPr>
          <p:nvPr>
            <p:ph type="ctrTitle" idx="2"/>
          </p:nvPr>
        </p:nvSpPr>
        <p:spPr>
          <a:xfrm flipH="1">
            <a:off x="3985281" y="4145685"/>
            <a:ext cx="15606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2400"/>
              <a:buNone/>
              <a:defRPr sz="3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71"/>
          <p:cNvSpPr txBox="1">
            <a:spLocks noGrp="1"/>
          </p:cNvSpPr>
          <p:nvPr>
            <p:ph type="subTitle" idx="3"/>
          </p:nvPr>
        </p:nvSpPr>
        <p:spPr>
          <a:xfrm flipH="1">
            <a:off x="3410550" y="1040075"/>
            <a:ext cx="2322900" cy="8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9" name="Google Shape;19;p71"/>
          <p:cNvSpPr txBox="1">
            <a:spLocks noGrp="1"/>
          </p:cNvSpPr>
          <p:nvPr>
            <p:ph type="ctrTitle" idx="4"/>
          </p:nvPr>
        </p:nvSpPr>
        <p:spPr>
          <a:xfrm flipH="1">
            <a:off x="1182450" y="4145685"/>
            <a:ext cx="15606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2400"/>
              <a:buNone/>
              <a:defRPr sz="3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71"/>
          <p:cNvSpPr txBox="1">
            <a:spLocks noGrp="1"/>
          </p:cNvSpPr>
          <p:nvPr>
            <p:ph type="subTitle" idx="5"/>
          </p:nvPr>
        </p:nvSpPr>
        <p:spPr>
          <a:xfrm flipH="1">
            <a:off x="572700" y="1040075"/>
            <a:ext cx="2322900" cy="8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1" name="Google Shape;21;p71"/>
          <p:cNvSpPr txBox="1">
            <a:spLocks noGrp="1"/>
          </p:cNvSpPr>
          <p:nvPr>
            <p:ph type="title" idx="6"/>
          </p:nvPr>
        </p:nvSpPr>
        <p:spPr>
          <a:xfrm>
            <a:off x="788575" y="354225"/>
            <a:ext cx="7566900" cy="6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9pPr>
          </a:lstStyle>
          <a:p>
            <a:endParaRPr/>
          </a:p>
        </p:txBody>
      </p:sp>
      <p:sp>
        <p:nvSpPr>
          <p:cNvPr id="22" name="Google Shape;22;p71"/>
          <p:cNvSpPr txBox="1">
            <a:spLocks noGrp="1"/>
          </p:cNvSpPr>
          <p:nvPr>
            <p:ph type="subTitle" idx="7"/>
          </p:nvPr>
        </p:nvSpPr>
        <p:spPr>
          <a:xfrm flipH="1">
            <a:off x="6369464" y="1737629"/>
            <a:ext cx="2073900" cy="8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9pPr>
          </a:lstStyle>
          <a:p>
            <a:endParaRPr/>
          </a:p>
        </p:txBody>
      </p:sp>
      <p:sp>
        <p:nvSpPr>
          <p:cNvPr id="23" name="Google Shape;23;p71"/>
          <p:cNvSpPr txBox="1">
            <a:spLocks noGrp="1"/>
          </p:cNvSpPr>
          <p:nvPr>
            <p:ph type="subTitle" idx="8"/>
          </p:nvPr>
        </p:nvSpPr>
        <p:spPr>
          <a:xfrm flipH="1">
            <a:off x="3521875" y="1756679"/>
            <a:ext cx="2073900" cy="8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9pPr>
          </a:lstStyle>
          <a:p>
            <a:endParaRPr/>
          </a:p>
        </p:txBody>
      </p:sp>
      <p:sp>
        <p:nvSpPr>
          <p:cNvPr id="24" name="Google Shape;24;p71"/>
          <p:cNvSpPr txBox="1">
            <a:spLocks noGrp="1"/>
          </p:cNvSpPr>
          <p:nvPr>
            <p:ph type="subTitle" idx="9"/>
          </p:nvPr>
        </p:nvSpPr>
        <p:spPr>
          <a:xfrm flipH="1">
            <a:off x="788575" y="1756679"/>
            <a:ext cx="1864800" cy="8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42299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G:\002-KIMS BUSINESS\007-02-Googleslidesppt\02-GSppt-Contents-Kim\20170429\07-\item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162"/>
            <a:ext cx="2527764" cy="2527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23" name="Group 2">
            <a:extLst>
              <a:ext uri="{FF2B5EF4-FFF2-40B4-BE49-F238E27FC236}">
                <a16:creationId xmlns:a16="http://schemas.microsoft.com/office/drawing/2014/main" id="{75A1F0C8-ADE8-49C0-9621-BADA30C5AA62}"/>
              </a:ext>
            </a:extLst>
          </p:cNvPr>
          <p:cNvGrpSpPr/>
          <p:nvPr userDrawn="1"/>
        </p:nvGrpSpPr>
        <p:grpSpPr>
          <a:xfrm>
            <a:off x="2366" y="5048249"/>
            <a:ext cx="9141634" cy="105933"/>
            <a:chOff x="2267744" y="4865360"/>
            <a:chExt cx="8064896" cy="154663"/>
          </a:xfrm>
        </p:grpSpPr>
        <p:sp>
          <p:nvSpPr>
            <p:cNvPr id="24" name="Rectangle 1">
              <a:extLst>
                <a:ext uri="{FF2B5EF4-FFF2-40B4-BE49-F238E27FC236}">
                  <a16:creationId xmlns:a16="http://schemas.microsoft.com/office/drawing/2014/main" id="{F8E22D68-A56D-46FD-BC42-93B4EAE80021}"/>
                </a:ext>
              </a:extLst>
            </p:cNvPr>
            <p:cNvSpPr/>
            <p:nvPr userDrawn="1"/>
          </p:nvSpPr>
          <p:spPr>
            <a:xfrm>
              <a:off x="2267744" y="4872209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tangle 6">
              <a:extLst>
                <a:ext uri="{FF2B5EF4-FFF2-40B4-BE49-F238E27FC236}">
                  <a16:creationId xmlns:a16="http://schemas.microsoft.com/office/drawing/2014/main" id="{8D24A598-D874-4C08-BEA7-301F153CADDB}"/>
                </a:ext>
              </a:extLst>
            </p:cNvPr>
            <p:cNvSpPr/>
            <p:nvPr userDrawn="1"/>
          </p:nvSpPr>
          <p:spPr>
            <a:xfrm>
              <a:off x="2771800" y="4872088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7">
              <a:extLst>
                <a:ext uri="{FF2B5EF4-FFF2-40B4-BE49-F238E27FC236}">
                  <a16:creationId xmlns:a16="http://schemas.microsoft.com/office/drawing/2014/main" id="{53A13DC6-0EDF-4A8E-8E4D-81768F1DF80B}"/>
                </a:ext>
              </a:extLst>
            </p:cNvPr>
            <p:cNvSpPr/>
            <p:nvPr userDrawn="1"/>
          </p:nvSpPr>
          <p:spPr>
            <a:xfrm>
              <a:off x="3275856" y="4870431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8">
              <a:extLst>
                <a:ext uri="{FF2B5EF4-FFF2-40B4-BE49-F238E27FC236}">
                  <a16:creationId xmlns:a16="http://schemas.microsoft.com/office/drawing/2014/main" id="{F2E441BD-7BE9-4A75-9DB5-735EC46026C2}"/>
                </a:ext>
              </a:extLst>
            </p:cNvPr>
            <p:cNvSpPr/>
            <p:nvPr userDrawn="1"/>
          </p:nvSpPr>
          <p:spPr>
            <a:xfrm>
              <a:off x="3779912" y="4870310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11">
              <a:extLst>
                <a:ext uri="{FF2B5EF4-FFF2-40B4-BE49-F238E27FC236}">
                  <a16:creationId xmlns:a16="http://schemas.microsoft.com/office/drawing/2014/main" id="{C0BF37B3-A371-4645-A8AB-6294FA0012B1}"/>
                </a:ext>
              </a:extLst>
            </p:cNvPr>
            <p:cNvSpPr/>
            <p:nvPr userDrawn="1"/>
          </p:nvSpPr>
          <p:spPr>
            <a:xfrm>
              <a:off x="4283968" y="4868845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12">
              <a:extLst>
                <a:ext uri="{FF2B5EF4-FFF2-40B4-BE49-F238E27FC236}">
                  <a16:creationId xmlns:a16="http://schemas.microsoft.com/office/drawing/2014/main" id="{D1F581C4-49C2-4733-8878-B70E3BB3F716}"/>
                </a:ext>
              </a:extLst>
            </p:cNvPr>
            <p:cNvSpPr/>
            <p:nvPr userDrawn="1"/>
          </p:nvSpPr>
          <p:spPr>
            <a:xfrm>
              <a:off x="4788024" y="4868724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13">
              <a:extLst>
                <a:ext uri="{FF2B5EF4-FFF2-40B4-BE49-F238E27FC236}">
                  <a16:creationId xmlns:a16="http://schemas.microsoft.com/office/drawing/2014/main" id="{0562264D-B2F2-4788-B47F-5919F0A03323}"/>
                </a:ext>
              </a:extLst>
            </p:cNvPr>
            <p:cNvSpPr/>
            <p:nvPr userDrawn="1"/>
          </p:nvSpPr>
          <p:spPr>
            <a:xfrm>
              <a:off x="5292080" y="4867067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14">
              <a:extLst>
                <a:ext uri="{FF2B5EF4-FFF2-40B4-BE49-F238E27FC236}">
                  <a16:creationId xmlns:a16="http://schemas.microsoft.com/office/drawing/2014/main" id="{1D2413AA-E9C9-4063-A40F-31C3653DDF8F}"/>
                </a:ext>
              </a:extLst>
            </p:cNvPr>
            <p:cNvSpPr/>
            <p:nvPr userDrawn="1"/>
          </p:nvSpPr>
          <p:spPr>
            <a:xfrm>
              <a:off x="5796136" y="4866946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15">
              <a:extLst>
                <a:ext uri="{FF2B5EF4-FFF2-40B4-BE49-F238E27FC236}">
                  <a16:creationId xmlns:a16="http://schemas.microsoft.com/office/drawing/2014/main" id="{98EE8A88-944E-4EAF-802A-76F8CA0050AD}"/>
                </a:ext>
              </a:extLst>
            </p:cNvPr>
            <p:cNvSpPr/>
            <p:nvPr userDrawn="1"/>
          </p:nvSpPr>
          <p:spPr>
            <a:xfrm>
              <a:off x="6300192" y="4868845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16">
              <a:extLst>
                <a:ext uri="{FF2B5EF4-FFF2-40B4-BE49-F238E27FC236}">
                  <a16:creationId xmlns:a16="http://schemas.microsoft.com/office/drawing/2014/main" id="{0A2BE1D3-6B9D-4BA7-AAC7-928A6AA44D80}"/>
                </a:ext>
              </a:extLst>
            </p:cNvPr>
            <p:cNvSpPr/>
            <p:nvPr userDrawn="1"/>
          </p:nvSpPr>
          <p:spPr>
            <a:xfrm>
              <a:off x="6804248" y="4868724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17">
              <a:extLst>
                <a:ext uri="{FF2B5EF4-FFF2-40B4-BE49-F238E27FC236}">
                  <a16:creationId xmlns:a16="http://schemas.microsoft.com/office/drawing/2014/main" id="{576E8FCF-68A2-4B49-93A1-8F3AE723DA83}"/>
                </a:ext>
              </a:extLst>
            </p:cNvPr>
            <p:cNvSpPr/>
            <p:nvPr userDrawn="1"/>
          </p:nvSpPr>
          <p:spPr>
            <a:xfrm>
              <a:off x="7308304" y="4867067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18">
              <a:extLst>
                <a:ext uri="{FF2B5EF4-FFF2-40B4-BE49-F238E27FC236}">
                  <a16:creationId xmlns:a16="http://schemas.microsoft.com/office/drawing/2014/main" id="{E38FF078-492E-46D5-B6EE-4FF39A801B41}"/>
                </a:ext>
              </a:extLst>
            </p:cNvPr>
            <p:cNvSpPr/>
            <p:nvPr userDrawn="1"/>
          </p:nvSpPr>
          <p:spPr>
            <a:xfrm>
              <a:off x="7812360" y="4866946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19">
              <a:extLst>
                <a:ext uri="{FF2B5EF4-FFF2-40B4-BE49-F238E27FC236}">
                  <a16:creationId xmlns:a16="http://schemas.microsoft.com/office/drawing/2014/main" id="{CE554615-93B8-4E75-BBD0-67603689B6A1}"/>
                </a:ext>
              </a:extLst>
            </p:cNvPr>
            <p:cNvSpPr/>
            <p:nvPr userDrawn="1"/>
          </p:nvSpPr>
          <p:spPr>
            <a:xfrm>
              <a:off x="8316416" y="4865481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20">
              <a:extLst>
                <a:ext uri="{FF2B5EF4-FFF2-40B4-BE49-F238E27FC236}">
                  <a16:creationId xmlns:a16="http://schemas.microsoft.com/office/drawing/2014/main" id="{AC36994E-976C-4B08-8784-AAC20FDF60E3}"/>
                </a:ext>
              </a:extLst>
            </p:cNvPr>
            <p:cNvSpPr/>
            <p:nvPr userDrawn="1"/>
          </p:nvSpPr>
          <p:spPr>
            <a:xfrm>
              <a:off x="8820472" y="4865360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21">
              <a:extLst>
                <a:ext uri="{FF2B5EF4-FFF2-40B4-BE49-F238E27FC236}">
                  <a16:creationId xmlns:a16="http://schemas.microsoft.com/office/drawing/2014/main" id="{7EEBE4CE-D8B6-495B-ACCE-C188E8DF4878}"/>
                </a:ext>
              </a:extLst>
            </p:cNvPr>
            <p:cNvSpPr/>
            <p:nvPr userDrawn="1"/>
          </p:nvSpPr>
          <p:spPr>
            <a:xfrm>
              <a:off x="9324528" y="4871445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2">
              <a:extLst>
                <a:ext uri="{FF2B5EF4-FFF2-40B4-BE49-F238E27FC236}">
                  <a16:creationId xmlns:a16="http://schemas.microsoft.com/office/drawing/2014/main" id="{FD50BD70-C637-458B-8952-261DED7CC717}"/>
                </a:ext>
              </a:extLst>
            </p:cNvPr>
            <p:cNvSpPr/>
            <p:nvPr userDrawn="1"/>
          </p:nvSpPr>
          <p:spPr>
            <a:xfrm>
              <a:off x="9828584" y="4871324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21325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gradFill>
          <a:gsLst>
            <a:gs pos="0">
              <a:schemeClr val="bg1"/>
            </a:gs>
            <a:gs pos="100000">
              <a:schemeClr val="accent1">
                <a:tint val="23500"/>
                <a:satMod val="160000"/>
                <a:alpha val="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224985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107504" y="123478"/>
            <a:ext cx="8928992" cy="4896544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95486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71550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511706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107504" y="1131590"/>
            <a:ext cx="8928992" cy="3888432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040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83568" y="1335357"/>
            <a:ext cx="1296144" cy="101159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83568" y="2527876"/>
            <a:ext cx="1296144" cy="101159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83568" y="3720395"/>
            <a:ext cx="1296144" cy="101159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7" name="Rectangle 26"/>
          <p:cNvSpPr/>
          <p:nvPr userDrawn="1"/>
        </p:nvSpPr>
        <p:spPr>
          <a:xfrm>
            <a:off x="2166260" y="1335357"/>
            <a:ext cx="6977740" cy="1011600"/>
          </a:xfrm>
          <a:prstGeom prst="rect">
            <a:avLst/>
          </a:prstGeom>
          <a:solidFill>
            <a:schemeClr val="accent1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Rectangle 27"/>
          <p:cNvSpPr/>
          <p:nvPr userDrawn="1"/>
        </p:nvSpPr>
        <p:spPr>
          <a:xfrm>
            <a:off x="2166260" y="2527876"/>
            <a:ext cx="6977740" cy="1011600"/>
          </a:xfrm>
          <a:prstGeom prst="rect">
            <a:avLst/>
          </a:prstGeom>
          <a:solidFill>
            <a:schemeClr val="accent2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Rectangle 28"/>
          <p:cNvSpPr/>
          <p:nvPr userDrawn="1"/>
        </p:nvSpPr>
        <p:spPr>
          <a:xfrm>
            <a:off x="2166260" y="3720395"/>
            <a:ext cx="6977740" cy="1011600"/>
          </a:xfrm>
          <a:prstGeom prst="rect">
            <a:avLst/>
          </a:prstGeom>
          <a:solidFill>
            <a:schemeClr val="accent3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Rectangle 29"/>
          <p:cNvSpPr/>
          <p:nvPr userDrawn="1"/>
        </p:nvSpPr>
        <p:spPr>
          <a:xfrm>
            <a:off x="0" y="1335357"/>
            <a:ext cx="511906" cy="1011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Rectangle 30"/>
          <p:cNvSpPr/>
          <p:nvPr userDrawn="1"/>
        </p:nvSpPr>
        <p:spPr>
          <a:xfrm>
            <a:off x="0" y="2527876"/>
            <a:ext cx="511906" cy="101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Rectangle 31"/>
          <p:cNvSpPr/>
          <p:nvPr userDrawn="1"/>
        </p:nvSpPr>
        <p:spPr>
          <a:xfrm>
            <a:off x="0" y="3720395"/>
            <a:ext cx="511906" cy="1011600"/>
          </a:xfrm>
          <a:prstGeom prst="rect">
            <a:avLst/>
          </a:prstGeom>
          <a:solidFill>
            <a:schemeClr val="accent3">
              <a:lumMod val="60000"/>
              <a:lumOff val="4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3" name="Group 2">
            <a:extLst>
              <a:ext uri="{FF2B5EF4-FFF2-40B4-BE49-F238E27FC236}">
                <a16:creationId xmlns:a16="http://schemas.microsoft.com/office/drawing/2014/main" id="{6E3CB9E0-2383-4255-9EF1-8268A614EEEE}"/>
              </a:ext>
            </a:extLst>
          </p:cNvPr>
          <p:cNvGrpSpPr/>
          <p:nvPr userDrawn="1"/>
        </p:nvGrpSpPr>
        <p:grpSpPr>
          <a:xfrm>
            <a:off x="2366" y="5048249"/>
            <a:ext cx="9141634" cy="105933"/>
            <a:chOff x="2267744" y="4865360"/>
            <a:chExt cx="8064896" cy="154663"/>
          </a:xfrm>
        </p:grpSpPr>
        <p:sp>
          <p:nvSpPr>
            <p:cNvPr id="34" name="Rectangle 1">
              <a:extLst>
                <a:ext uri="{FF2B5EF4-FFF2-40B4-BE49-F238E27FC236}">
                  <a16:creationId xmlns:a16="http://schemas.microsoft.com/office/drawing/2014/main" id="{4B0CF6BD-3392-4544-A141-29F47B1CE57E}"/>
                </a:ext>
              </a:extLst>
            </p:cNvPr>
            <p:cNvSpPr/>
            <p:nvPr userDrawn="1"/>
          </p:nvSpPr>
          <p:spPr>
            <a:xfrm>
              <a:off x="2267744" y="4872209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Rectangle 6">
              <a:extLst>
                <a:ext uri="{FF2B5EF4-FFF2-40B4-BE49-F238E27FC236}">
                  <a16:creationId xmlns:a16="http://schemas.microsoft.com/office/drawing/2014/main" id="{622324D8-4779-4A27-9B32-A15B60CA1E3F}"/>
                </a:ext>
              </a:extLst>
            </p:cNvPr>
            <p:cNvSpPr/>
            <p:nvPr userDrawn="1"/>
          </p:nvSpPr>
          <p:spPr>
            <a:xfrm>
              <a:off x="2771800" y="4872088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7">
              <a:extLst>
                <a:ext uri="{FF2B5EF4-FFF2-40B4-BE49-F238E27FC236}">
                  <a16:creationId xmlns:a16="http://schemas.microsoft.com/office/drawing/2014/main" id="{70D2B963-189F-4326-8718-BF324BCA16CC}"/>
                </a:ext>
              </a:extLst>
            </p:cNvPr>
            <p:cNvSpPr/>
            <p:nvPr userDrawn="1"/>
          </p:nvSpPr>
          <p:spPr>
            <a:xfrm>
              <a:off x="3275856" y="4870431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8">
              <a:extLst>
                <a:ext uri="{FF2B5EF4-FFF2-40B4-BE49-F238E27FC236}">
                  <a16:creationId xmlns:a16="http://schemas.microsoft.com/office/drawing/2014/main" id="{7759F427-4CFF-402D-BAC9-E6272942E259}"/>
                </a:ext>
              </a:extLst>
            </p:cNvPr>
            <p:cNvSpPr/>
            <p:nvPr userDrawn="1"/>
          </p:nvSpPr>
          <p:spPr>
            <a:xfrm>
              <a:off x="3779912" y="4870310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11">
              <a:extLst>
                <a:ext uri="{FF2B5EF4-FFF2-40B4-BE49-F238E27FC236}">
                  <a16:creationId xmlns:a16="http://schemas.microsoft.com/office/drawing/2014/main" id="{21B2D139-E4A6-4AA1-9E91-EB0C320C9588}"/>
                </a:ext>
              </a:extLst>
            </p:cNvPr>
            <p:cNvSpPr/>
            <p:nvPr userDrawn="1"/>
          </p:nvSpPr>
          <p:spPr>
            <a:xfrm>
              <a:off x="4283968" y="4868845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12">
              <a:extLst>
                <a:ext uri="{FF2B5EF4-FFF2-40B4-BE49-F238E27FC236}">
                  <a16:creationId xmlns:a16="http://schemas.microsoft.com/office/drawing/2014/main" id="{E22D69FE-AEE2-458A-BB65-4421D40B3C1E}"/>
                </a:ext>
              </a:extLst>
            </p:cNvPr>
            <p:cNvSpPr/>
            <p:nvPr userDrawn="1"/>
          </p:nvSpPr>
          <p:spPr>
            <a:xfrm>
              <a:off x="4788024" y="4868724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13">
              <a:extLst>
                <a:ext uri="{FF2B5EF4-FFF2-40B4-BE49-F238E27FC236}">
                  <a16:creationId xmlns:a16="http://schemas.microsoft.com/office/drawing/2014/main" id="{3E9B7D25-0B74-47AD-A341-CC17CE7D3CF2}"/>
                </a:ext>
              </a:extLst>
            </p:cNvPr>
            <p:cNvSpPr/>
            <p:nvPr userDrawn="1"/>
          </p:nvSpPr>
          <p:spPr>
            <a:xfrm>
              <a:off x="5292080" y="4867067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14">
              <a:extLst>
                <a:ext uri="{FF2B5EF4-FFF2-40B4-BE49-F238E27FC236}">
                  <a16:creationId xmlns:a16="http://schemas.microsoft.com/office/drawing/2014/main" id="{18243A91-A937-4727-AA0C-64F7155E171A}"/>
                </a:ext>
              </a:extLst>
            </p:cNvPr>
            <p:cNvSpPr/>
            <p:nvPr userDrawn="1"/>
          </p:nvSpPr>
          <p:spPr>
            <a:xfrm>
              <a:off x="5796136" y="4866946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15">
              <a:extLst>
                <a:ext uri="{FF2B5EF4-FFF2-40B4-BE49-F238E27FC236}">
                  <a16:creationId xmlns:a16="http://schemas.microsoft.com/office/drawing/2014/main" id="{DB98DEF8-FADC-4903-9196-0628B7FF4D70}"/>
                </a:ext>
              </a:extLst>
            </p:cNvPr>
            <p:cNvSpPr/>
            <p:nvPr userDrawn="1"/>
          </p:nvSpPr>
          <p:spPr>
            <a:xfrm>
              <a:off x="6300192" y="4868845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16">
              <a:extLst>
                <a:ext uri="{FF2B5EF4-FFF2-40B4-BE49-F238E27FC236}">
                  <a16:creationId xmlns:a16="http://schemas.microsoft.com/office/drawing/2014/main" id="{476076CE-F29A-4765-BAB5-55EF8812AA28}"/>
                </a:ext>
              </a:extLst>
            </p:cNvPr>
            <p:cNvSpPr/>
            <p:nvPr userDrawn="1"/>
          </p:nvSpPr>
          <p:spPr>
            <a:xfrm>
              <a:off x="6804248" y="4868724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17">
              <a:extLst>
                <a:ext uri="{FF2B5EF4-FFF2-40B4-BE49-F238E27FC236}">
                  <a16:creationId xmlns:a16="http://schemas.microsoft.com/office/drawing/2014/main" id="{7564AFBA-D0EF-48DA-A6B6-20BBAB6A51EF}"/>
                </a:ext>
              </a:extLst>
            </p:cNvPr>
            <p:cNvSpPr/>
            <p:nvPr userDrawn="1"/>
          </p:nvSpPr>
          <p:spPr>
            <a:xfrm>
              <a:off x="7308304" y="4867067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18">
              <a:extLst>
                <a:ext uri="{FF2B5EF4-FFF2-40B4-BE49-F238E27FC236}">
                  <a16:creationId xmlns:a16="http://schemas.microsoft.com/office/drawing/2014/main" id="{95C98BE3-6F7D-4D6D-A2E6-A7DCB674C51A}"/>
                </a:ext>
              </a:extLst>
            </p:cNvPr>
            <p:cNvSpPr/>
            <p:nvPr userDrawn="1"/>
          </p:nvSpPr>
          <p:spPr>
            <a:xfrm>
              <a:off x="7812360" y="4866946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19">
              <a:extLst>
                <a:ext uri="{FF2B5EF4-FFF2-40B4-BE49-F238E27FC236}">
                  <a16:creationId xmlns:a16="http://schemas.microsoft.com/office/drawing/2014/main" id="{9654DC83-FBA6-4C1B-8A2E-CCDCC688FEE7}"/>
                </a:ext>
              </a:extLst>
            </p:cNvPr>
            <p:cNvSpPr/>
            <p:nvPr userDrawn="1"/>
          </p:nvSpPr>
          <p:spPr>
            <a:xfrm>
              <a:off x="8316416" y="4865481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20">
              <a:extLst>
                <a:ext uri="{FF2B5EF4-FFF2-40B4-BE49-F238E27FC236}">
                  <a16:creationId xmlns:a16="http://schemas.microsoft.com/office/drawing/2014/main" id="{09B23FBB-894F-4244-A484-4FA3442C3C2D}"/>
                </a:ext>
              </a:extLst>
            </p:cNvPr>
            <p:cNvSpPr/>
            <p:nvPr userDrawn="1"/>
          </p:nvSpPr>
          <p:spPr>
            <a:xfrm>
              <a:off x="8820472" y="4865360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21">
              <a:extLst>
                <a:ext uri="{FF2B5EF4-FFF2-40B4-BE49-F238E27FC236}">
                  <a16:creationId xmlns:a16="http://schemas.microsoft.com/office/drawing/2014/main" id="{04F25DA4-74DC-4F1B-9ACF-4FA301DEEDD5}"/>
                </a:ext>
              </a:extLst>
            </p:cNvPr>
            <p:cNvSpPr/>
            <p:nvPr userDrawn="1"/>
          </p:nvSpPr>
          <p:spPr>
            <a:xfrm>
              <a:off x="9324528" y="4871445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2">
              <a:extLst>
                <a:ext uri="{FF2B5EF4-FFF2-40B4-BE49-F238E27FC236}">
                  <a16:creationId xmlns:a16="http://schemas.microsoft.com/office/drawing/2014/main" id="{47C35BF7-5E1C-4341-8835-40B8D75CE509}"/>
                </a:ext>
              </a:extLst>
            </p:cNvPr>
            <p:cNvSpPr/>
            <p:nvPr userDrawn="1"/>
          </p:nvSpPr>
          <p:spPr>
            <a:xfrm>
              <a:off x="9828584" y="4871324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entagon 6"/>
          <p:cNvSpPr/>
          <p:nvPr userDrawn="1"/>
        </p:nvSpPr>
        <p:spPr>
          <a:xfrm>
            <a:off x="3563888" y="1459377"/>
            <a:ext cx="3312127" cy="360000"/>
          </a:xfrm>
          <a:prstGeom prst="homePlate">
            <a:avLst>
              <a:gd name="adj" fmla="val 58282"/>
            </a:avLst>
          </a:prstGeom>
          <a:solidFill>
            <a:schemeClr val="accent4">
              <a:lumMod val="60000"/>
              <a:lumOff val="4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Pentagon 7"/>
          <p:cNvSpPr/>
          <p:nvPr userDrawn="1"/>
        </p:nvSpPr>
        <p:spPr>
          <a:xfrm>
            <a:off x="3563888" y="1963541"/>
            <a:ext cx="3672128" cy="360000"/>
          </a:xfrm>
          <a:prstGeom prst="homePlate">
            <a:avLst>
              <a:gd name="adj" fmla="val 58282"/>
            </a:avLst>
          </a:prstGeom>
          <a:solidFill>
            <a:schemeClr val="accent3">
              <a:lumMod val="60000"/>
              <a:lumOff val="4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Pentagon 8"/>
          <p:cNvSpPr/>
          <p:nvPr userDrawn="1"/>
        </p:nvSpPr>
        <p:spPr>
          <a:xfrm>
            <a:off x="3563888" y="2467705"/>
            <a:ext cx="4032128" cy="360000"/>
          </a:xfrm>
          <a:prstGeom prst="homePlate">
            <a:avLst>
              <a:gd name="adj" fmla="val 58282"/>
            </a:avLst>
          </a:prstGeom>
          <a:solidFill>
            <a:schemeClr val="accent2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Pentagon 11"/>
          <p:cNvSpPr/>
          <p:nvPr userDrawn="1"/>
        </p:nvSpPr>
        <p:spPr>
          <a:xfrm>
            <a:off x="3563888" y="2947558"/>
            <a:ext cx="4392128" cy="360000"/>
          </a:xfrm>
          <a:prstGeom prst="homePlate">
            <a:avLst>
              <a:gd name="adj" fmla="val 58282"/>
            </a:avLst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D:\Fullppt\005-PNG이미지\노트북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1140705"/>
            <a:ext cx="5218080" cy="26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021006" y="1483269"/>
            <a:ext cx="2501783" cy="18494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grpSp>
        <p:nvGrpSpPr>
          <p:cNvPr id="30" name="Group 2">
            <a:extLst>
              <a:ext uri="{FF2B5EF4-FFF2-40B4-BE49-F238E27FC236}">
                <a16:creationId xmlns:a16="http://schemas.microsoft.com/office/drawing/2014/main" id="{C13A72D2-F464-40AB-BCA5-8F0F28F9501E}"/>
              </a:ext>
            </a:extLst>
          </p:cNvPr>
          <p:cNvGrpSpPr/>
          <p:nvPr userDrawn="1"/>
        </p:nvGrpSpPr>
        <p:grpSpPr>
          <a:xfrm>
            <a:off x="2366" y="5048249"/>
            <a:ext cx="9141634" cy="105933"/>
            <a:chOff x="2267744" y="4865360"/>
            <a:chExt cx="8064896" cy="154663"/>
          </a:xfrm>
        </p:grpSpPr>
        <p:sp>
          <p:nvSpPr>
            <p:cNvPr id="31" name="Rectangle 1">
              <a:extLst>
                <a:ext uri="{FF2B5EF4-FFF2-40B4-BE49-F238E27FC236}">
                  <a16:creationId xmlns:a16="http://schemas.microsoft.com/office/drawing/2014/main" id="{438FFFA1-D809-4F75-91E8-41D5DE88B0CA}"/>
                </a:ext>
              </a:extLst>
            </p:cNvPr>
            <p:cNvSpPr/>
            <p:nvPr userDrawn="1"/>
          </p:nvSpPr>
          <p:spPr>
            <a:xfrm>
              <a:off x="2267744" y="4872209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ectangle 6">
              <a:extLst>
                <a:ext uri="{FF2B5EF4-FFF2-40B4-BE49-F238E27FC236}">
                  <a16:creationId xmlns:a16="http://schemas.microsoft.com/office/drawing/2014/main" id="{6E9E44BF-838A-43E0-8C09-A63C02F7A596}"/>
                </a:ext>
              </a:extLst>
            </p:cNvPr>
            <p:cNvSpPr/>
            <p:nvPr userDrawn="1"/>
          </p:nvSpPr>
          <p:spPr>
            <a:xfrm>
              <a:off x="2771800" y="4872088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7">
              <a:extLst>
                <a:ext uri="{FF2B5EF4-FFF2-40B4-BE49-F238E27FC236}">
                  <a16:creationId xmlns:a16="http://schemas.microsoft.com/office/drawing/2014/main" id="{A0F4344E-487C-4B76-A89D-090E9073C6F4}"/>
                </a:ext>
              </a:extLst>
            </p:cNvPr>
            <p:cNvSpPr/>
            <p:nvPr userDrawn="1"/>
          </p:nvSpPr>
          <p:spPr>
            <a:xfrm>
              <a:off x="3275856" y="4870431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8">
              <a:extLst>
                <a:ext uri="{FF2B5EF4-FFF2-40B4-BE49-F238E27FC236}">
                  <a16:creationId xmlns:a16="http://schemas.microsoft.com/office/drawing/2014/main" id="{49C60A68-D099-48B9-9B3C-CA487F566FFB}"/>
                </a:ext>
              </a:extLst>
            </p:cNvPr>
            <p:cNvSpPr/>
            <p:nvPr userDrawn="1"/>
          </p:nvSpPr>
          <p:spPr>
            <a:xfrm>
              <a:off x="3779912" y="4870310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11">
              <a:extLst>
                <a:ext uri="{FF2B5EF4-FFF2-40B4-BE49-F238E27FC236}">
                  <a16:creationId xmlns:a16="http://schemas.microsoft.com/office/drawing/2014/main" id="{1E673706-38E3-4D83-B2E4-D892E800DBB5}"/>
                </a:ext>
              </a:extLst>
            </p:cNvPr>
            <p:cNvSpPr/>
            <p:nvPr userDrawn="1"/>
          </p:nvSpPr>
          <p:spPr>
            <a:xfrm>
              <a:off x="4283968" y="4868845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12">
              <a:extLst>
                <a:ext uri="{FF2B5EF4-FFF2-40B4-BE49-F238E27FC236}">
                  <a16:creationId xmlns:a16="http://schemas.microsoft.com/office/drawing/2014/main" id="{B2B00D80-B95E-42E5-9669-A63EE75AB1E6}"/>
                </a:ext>
              </a:extLst>
            </p:cNvPr>
            <p:cNvSpPr/>
            <p:nvPr userDrawn="1"/>
          </p:nvSpPr>
          <p:spPr>
            <a:xfrm>
              <a:off x="4788024" y="4868724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13">
              <a:extLst>
                <a:ext uri="{FF2B5EF4-FFF2-40B4-BE49-F238E27FC236}">
                  <a16:creationId xmlns:a16="http://schemas.microsoft.com/office/drawing/2014/main" id="{3BF28E8B-36EF-45A4-B19C-E3FB3C308892}"/>
                </a:ext>
              </a:extLst>
            </p:cNvPr>
            <p:cNvSpPr/>
            <p:nvPr userDrawn="1"/>
          </p:nvSpPr>
          <p:spPr>
            <a:xfrm>
              <a:off x="5292080" y="4867067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14">
              <a:extLst>
                <a:ext uri="{FF2B5EF4-FFF2-40B4-BE49-F238E27FC236}">
                  <a16:creationId xmlns:a16="http://schemas.microsoft.com/office/drawing/2014/main" id="{06219DF2-62AF-47A5-A922-5121B833BBD8}"/>
                </a:ext>
              </a:extLst>
            </p:cNvPr>
            <p:cNvSpPr/>
            <p:nvPr userDrawn="1"/>
          </p:nvSpPr>
          <p:spPr>
            <a:xfrm>
              <a:off x="5796136" y="4866946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15">
              <a:extLst>
                <a:ext uri="{FF2B5EF4-FFF2-40B4-BE49-F238E27FC236}">
                  <a16:creationId xmlns:a16="http://schemas.microsoft.com/office/drawing/2014/main" id="{2FE4491E-50BC-4C05-BE33-62624D5A1DBD}"/>
                </a:ext>
              </a:extLst>
            </p:cNvPr>
            <p:cNvSpPr/>
            <p:nvPr userDrawn="1"/>
          </p:nvSpPr>
          <p:spPr>
            <a:xfrm>
              <a:off x="6300192" y="4868845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16">
              <a:extLst>
                <a:ext uri="{FF2B5EF4-FFF2-40B4-BE49-F238E27FC236}">
                  <a16:creationId xmlns:a16="http://schemas.microsoft.com/office/drawing/2014/main" id="{D644C7C2-1E32-4F96-8E37-5EF1C7B510B0}"/>
                </a:ext>
              </a:extLst>
            </p:cNvPr>
            <p:cNvSpPr/>
            <p:nvPr userDrawn="1"/>
          </p:nvSpPr>
          <p:spPr>
            <a:xfrm>
              <a:off x="6804248" y="4868724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17">
              <a:extLst>
                <a:ext uri="{FF2B5EF4-FFF2-40B4-BE49-F238E27FC236}">
                  <a16:creationId xmlns:a16="http://schemas.microsoft.com/office/drawing/2014/main" id="{251340D8-5710-48BB-8D79-70178F6A3652}"/>
                </a:ext>
              </a:extLst>
            </p:cNvPr>
            <p:cNvSpPr/>
            <p:nvPr userDrawn="1"/>
          </p:nvSpPr>
          <p:spPr>
            <a:xfrm>
              <a:off x="7308304" y="4867067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18">
              <a:extLst>
                <a:ext uri="{FF2B5EF4-FFF2-40B4-BE49-F238E27FC236}">
                  <a16:creationId xmlns:a16="http://schemas.microsoft.com/office/drawing/2014/main" id="{852D8D65-05B6-45C6-B11C-EFB134B1BFD4}"/>
                </a:ext>
              </a:extLst>
            </p:cNvPr>
            <p:cNvSpPr/>
            <p:nvPr userDrawn="1"/>
          </p:nvSpPr>
          <p:spPr>
            <a:xfrm>
              <a:off x="7812360" y="4866946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19">
              <a:extLst>
                <a:ext uri="{FF2B5EF4-FFF2-40B4-BE49-F238E27FC236}">
                  <a16:creationId xmlns:a16="http://schemas.microsoft.com/office/drawing/2014/main" id="{676FE479-DB62-4E58-A30D-E949E480A1B8}"/>
                </a:ext>
              </a:extLst>
            </p:cNvPr>
            <p:cNvSpPr/>
            <p:nvPr userDrawn="1"/>
          </p:nvSpPr>
          <p:spPr>
            <a:xfrm>
              <a:off x="8316416" y="4865481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0">
              <a:extLst>
                <a:ext uri="{FF2B5EF4-FFF2-40B4-BE49-F238E27FC236}">
                  <a16:creationId xmlns:a16="http://schemas.microsoft.com/office/drawing/2014/main" id="{14E3D49C-E692-4267-9F43-814CD90ADF47}"/>
                </a:ext>
              </a:extLst>
            </p:cNvPr>
            <p:cNvSpPr/>
            <p:nvPr userDrawn="1"/>
          </p:nvSpPr>
          <p:spPr>
            <a:xfrm>
              <a:off x="8820472" y="4865360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21">
              <a:extLst>
                <a:ext uri="{FF2B5EF4-FFF2-40B4-BE49-F238E27FC236}">
                  <a16:creationId xmlns:a16="http://schemas.microsoft.com/office/drawing/2014/main" id="{B7A4AE3C-8634-40A6-8134-C80DE28633AC}"/>
                </a:ext>
              </a:extLst>
            </p:cNvPr>
            <p:cNvSpPr/>
            <p:nvPr userDrawn="1"/>
          </p:nvSpPr>
          <p:spPr>
            <a:xfrm>
              <a:off x="9324528" y="4871445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22">
              <a:extLst>
                <a:ext uri="{FF2B5EF4-FFF2-40B4-BE49-F238E27FC236}">
                  <a16:creationId xmlns:a16="http://schemas.microsoft.com/office/drawing/2014/main" id="{8D838F89-BC9F-49BF-A2E3-527CFE6E254B}"/>
                </a:ext>
              </a:extLst>
            </p:cNvPr>
            <p:cNvSpPr/>
            <p:nvPr userDrawn="1"/>
          </p:nvSpPr>
          <p:spPr>
            <a:xfrm>
              <a:off x="9828584" y="4871324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68434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74" r:id="rId2"/>
    <p:sldLayoutId id="2147483671" r:id="rId3"/>
    <p:sldLayoutId id="2147483661" r:id="rId4"/>
    <p:sldLayoutId id="2147483660" r:id="rId5"/>
    <p:sldLayoutId id="2147483655" r:id="rId6"/>
    <p:sldLayoutId id="2147483662" r:id="rId7"/>
    <p:sldLayoutId id="2147483663" r:id="rId8"/>
    <p:sldLayoutId id="2147483673" r:id="rId9"/>
    <p:sldLayoutId id="2147483665" r:id="rId10"/>
    <p:sldLayoutId id="2147483666" r:id="rId11"/>
    <p:sldLayoutId id="2147483667" r:id="rId12"/>
    <p:sldLayoutId id="2147483672" r:id="rId13"/>
    <p:sldLayoutId id="2147483668" r:id="rId14"/>
    <p:sldLayoutId id="2147483669" r:id="rId15"/>
    <p:sldLayoutId id="2147483656" r:id="rId16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76" r:id="rId2"/>
    <p:sldLayoutId id="2147483678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9.jpeg"/><Relationship Id="rId5" Type="http://schemas.openxmlformats.org/officeDocument/2006/relationships/image" Target="../media/image28.jp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8.jpe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hlinkClick r:id="rId2"/>
          </p:cNvPr>
          <p:cNvSpPr txBox="1"/>
          <p:nvPr/>
        </p:nvSpPr>
        <p:spPr>
          <a:xfrm>
            <a:off x="0" y="4724113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0" y="3291830"/>
            <a:ext cx="9144000" cy="517545"/>
          </a:xfrm>
        </p:spPr>
        <p:txBody>
          <a:bodyPr lIns="91440" tIns="45720" rIns="91440" bIns="45720" anchor="ctr"/>
          <a:lstStyle/>
          <a:p>
            <a:r>
              <a:rPr lang="en-US" sz="2800" dirty="0">
                <a:solidFill>
                  <a:srgbClr val="322A21"/>
                </a:solidFill>
                <a:ea typeface="+mn-lt"/>
                <a:cs typeface="+mn-lt"/>
              </a:rPr>
              <a:t>Setting the table: fact, fiction and foundations </a:t>
            </a:r>
          </a:p>
          <a:p>
            <a:r>
              <a:rPr lang="en-US" sz="2800" dirty="0">
                <a:solidFill>
                  <a:srgbClr val="322A21"/>
                </a:solidFill>
                <a:ea typeface="+mn-lt"/>
                <a:cs typeface="+mn-lt"/>
              </a:rPr>
              <a:t>to alleviate hunger - it’s complicated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ctr"/>
          <a:lstStyle/>
          <a:p>
            <a:pPr>
              <a:spcBef>
                <a:spcPts val="0"/>
              </a:spcBef>
              <a:defRPr/>
            </a:pPr>
            <a:r>
              <a:rPr lang="en-US" altLang="ko-KR" dirty="0">
                <a:cs typeface="Arial"/>
              </a:rPr>
              <a:t>Dr. Don Buckingham and Mrs. Julia (Buckingham) Sáez</a:t>
            </a:r>
            <a:endParaRPr lang="en-US" altLang="ko-KR" dirty="0"/>
          </a:p>
          <a:p>
            <a:pPr>
              <a:spcBef>
                <a:spcPts val="0"/>
              </a:spcBef>
              <a:defRPr/>
            </a:pPr>
            <a:r>
              <a:rPr lang="en-US" altLang="ko-KR" dirty="0"/>
              <a:t>Ottawa, CANADA</a:t>
            </a:r>
          </a:p>
        </p:txBody>
      </p: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Agriculture and Food’s GHG Footprint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endParaRPr lang="en-US" altLang="ko-KR" dirty="0"/>
          </a:p>
        </p:txBody>
      </p:sp>
      <p:grpSp>
        <p:nvGrpSpPr>
          <p:cNvPr id="15" name="Group 14"/>
          <p:cNvGrpSpPr/>
          <p:nvPr/>
        </p:nvGrpSpPr>
        <p:grpSpPr>
          <a:xfrm>
            <a:off x="2411760" y="2611505"/>
            <a:ext cx="2160240" cy="464301"/>
            <a:chOff x="2339752" y="1426937"/>
            <a:chExt cx="2160240" cy="464301"/>
          </a:xfrm>
        </p:grpSpPr>
        <p:sp>
          <p:nvSpPr>
            <p:cNvPr id="16" name="Text Placeholder 17"/>
            <p:cNvSpPr txBox="1">
              <a:spLocks/>
            </p:cNvSpPr>
            <p:nvPr/>
          </p:nvSpPr>
          <p:spPr>
            <a:xfrm>
              <a:off x="2339752" y="1426937"/>
              <a:ext cx="1728192" cy="246087"/>
            </a:xfrm>
            <a:prstGeom prst="rect">
              <a:avLst/>
            </a:prstGeom>
            <a:noFill/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Food Waste</a:t>
              </a:r>
            </a:p>
          </p:txBody>
        </p:sp>
        <p:sp>
          <p:nvSpPr>
            <p:cNvPr id="17" name="Text Placeholder 18"/>
            <p:cNvSpPr txBox="1">
              <a:spLocks/>
            </p:cNvSpPr>
            <p:nvPr/>
          </p:nvSpPr>
          <p:spPr>
            <a:xfrm>
              <a:off x="2339752" y="1641658"/>
              <a:ext cx="2160240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3-4 billion </a:t>
              </a:r>
              <a:r>
                <a:rPr lang="en-US" sz="12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tonnes</a:t>
              </a: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of C02e</a:t>
              </a: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411760" y="3140533"/>
            <a:ext cx="316835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North America’s share - .2 billion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tonnes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724128" y="2580593"/>
            <a:ext cx="318050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USA – 75%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724128" y="2900620"/>
            <a:ext cx="318050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Mexico – 15%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724128" y="3220647"/>
            <a:ext cx="318050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Canada – 10%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2411760" y="3576129"/>
            <a:ext cx="3312368" cy="1024445"/>
            <a:chOff x="2339752" y="1285079"/>
            <a:chExt cx="1728192" cy="606159"/>
          </a:xfrm>
        </p:grpSpPr>
        <p:sp>
          <p:nvSpPr>
            <p:cNvPr id="23" name="Text Placeholder 17"/>
            <p:cNvSpPr txBox="1">
              <a:spLocks/>
            </p:cNvSpPr>
            <p:nvPr/>
          </p:nvSpPr>
          <p:spPr>
            <a:xfrm>
              <a:off x="2339752" y="1285079"/>
              <a:ext cx="1728192" cy="246087"/>
            </a:xfrm>
            <a:prstGeom prst="rect">
              <a:avLst/>
            </a:prstGeom>
            <a:noFill/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Canada’s profile</a:t>
              </a:r>
            </a:p>
          </p:txBody>
        </p:sp>
        <p:sp>
          <p:nvSpPr>
            <p:cNvPr id="24" name="Text Placeholder 18"/>
            <p:cNvSpPr txBox="1">
              <a:spLocks/>
            </p:cNvSpPr>
            <p:nvPr/>
          </p:nvSpPr>
          <p:spPr>
            <a:xfrm>
              <a:off x="2339752" y="1641658"/>
              <a:ext cx="1728192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Canada’s total - .7 billion </a:t>
              </a:r>
              <a:r>
                <a:rPr lang="en-US" sz="12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tonnes</a:t>
              </a:r>
              <a:endPara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0" indent="0">
                <a:buNone/>
              </a:pP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0" indent="0">
                <a:buNone/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Canadian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agr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&amp; food - .07 billion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tonnes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0" indent="0">
                <a:buNone/>
              </a:pPr>
              <a:endPara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2411760" y="4347513"/>
            <a:ext cx="324036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724128" y="3763633"/>
            <a:ext cx="318050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Livestock – 55% (fermentation &amp; manure)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724128" y="4083660"/>
            <a:ext cx="331236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Crops – 45% (soil losses &amp;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chem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fertilizers)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724128" y="4403687"/>
            <a:ext cx="318050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2411760" y="1418281"/>
            <a:ext cx="3168352" cy="464301"/>
            <a:chOff x="2339752" y="1426937"/>
            <a:chExt cx="1821608" cy="464301"/>
          </a:xfrm>
        </p:grpSpPr>
        <p:sp>
          <p:nvSpPr>
            <p:cNvPr id="30" name="Text Placeholder 17"/>
            <p:cNvSpPr txBox="1">
              <a:spLocks/>
            </p:cNvSpPr>
            <p:nvPr/>
          </p:nvSpPr>
          <p:spPr>
            <a:xfrm>
              <a:off x="2339752" y="1426937"/>
              <a:ext cx="1728192" cy="246087"/>
            </a:xfrm>
            <a:prstGeom prst="rect">
              <a:avLst/>
            </a:prstGeom>
            <a:noFill/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Total World GHG emissions </a:t>
              </a:r>
            </a:p>
          </p:txBody>
        </p:sp>
        <p:sp>
          <p:nvSpPr>
            <p:cNvPr id="31" name="Text Placeholder 18"/>
            <p:cNvSpPr txBox="1">
              <a:spLocks/>
            </p:cNvSpPr>
            <p:nvPr/>
          </p:nvSpPr>
          <p:spPr>
            <a:xfrm>
              <a:off x="2339752" y="1641658"/>
              <a:ext cx="1821608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45.3 billion </a:t>
              </a:r>
              <a:r>
                <a:rPr lang="en-US" sz="12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tonnes</a:t>
              </a: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(</a:t>
              </a:r>
              <a:r>
                <a:rPr lang="en-US" sz="12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gigatons</a:t>
              </a: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) of CO2e</a:t>
              </a: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2411760" y="1947309"/>
            <a:ext cx="338437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Agriculture – 5 billion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tonnes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724128" y="1387369"/>
            <a:ext cx="318050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Electricity and Heat - 14 billion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tonnes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724128" y="1707396"/>
            <a:ext cx="318050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Transportation - 7 billion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tonnes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724128" y="2027423"/>
            <a:ext cx="331236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Manufacturing and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Const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- 6 billion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tonnes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11" name="Picture Placeholder 10"/>
          <p:cNvPicPr>
            <a:picLocks noGrp="1" noChangeAspect="1"/>
          </p:cNvPicPr>
          <p:nvPr>
            <p:ph type="pic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76" b="8576"/>
          <a:stretch>
            <a:fillRect/>
          </a:stretch>
        </p:blipFill>
        <p:spPr/>
      </p:pic>
      <p:pic>
        <p:nvPicPr>
          <p:cNvPr id="13" name="Picture Placeholder 12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" r="711"/>
          <a:stretch>
            <a:fillRect/>
          </a:stretch>
        </p:blipFill>
        <p:spPr/>
      </p:pic>
      <p:pic>
        <p:nvPicPr>
          <p:cNvPr id="36" name="Picture Placeholder 35"/>
          <p:cNvPicPr>
            <a:picLocks noGrp="1" noChangeAspect="1"/>
          </p:cNvPicPr>
          <p:nvPr>
            <p:ph type="pic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68" b="1096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166787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46D9CD-B4D1-C67C-6255-D4D9A3A55F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8D42668-67B4-FC9E-8C11-B6F93C86A20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99991" y="2155604"/>
            <a:ext cx="4644009" cy="473576"/>
          </a:xfrm>
        </p:spPr>
        <p:txBody>
          <a:bodyPr/>
          <a:lstStyle/>
          <a:p>
            <a:r>
              <a:rPr lang="en-US" altLang="ko-KR" dirty="0"/>
              <a:t>Food consumption</a:t>
            </a:r>
            <a:endParaRPr lang="ko-KR" alt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709501-5FB5-2755-4CB3-678531057B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72000" y="2689440"/>
            <a:ext cx="3779912" cy="288032"/>
          </a:xfrm>
        </p:spPr>
        <p:txBody>
          <a:bodyPr/>
          <a:lstStyle/>
          <a:p>
            <a:pPr lvl="0"/>
            <a:r>
              <a:rPr lang="en-US" altLang="ko-KR" dirty="0"/>
              <a:t>… and its consequences WANT and WASTE</a:t>
            </a:r>
          </a:p>
        </p:txBody>
      </p:sp>
      <p:grpSp>
        <p:nvGrpSpPr>
          <p:cNvPr id="5" name="그룹 315">
            <a:extLst>
              <a:ext uri="{FF2B5EF4-FFF2-40B4-BE49-F238E27FC236}">
                <a16:creationId xmlns:a16="http://schemas.microsoft.com/office/drawing/2014/main" id="{2862A6F1-B118-CDA6-CD0C-55E7FDC3AE19}"/>
              </a:ext>
            </a:extLst>
          </p:cNvPr>
          <p:cNvGrpSpPr/>
          <p:nvPr/>
        </p:nvGrpSpPr>
        <p:grpSpPr>
          <a:xfrm>
            <a:off x="611560" y="1768903"/>
            <a:ext cx="2924414" cy="1720553"/>
            <a:chOff x="635000" y="1382713"/>
            <a:chExt cx="7869238" cy="4572000"/>
          </a:xfrm>
          <a:solidFill>
            <a:schemeClr val="bg1"/>
          </a:solidFill>
        </p:grpSpPr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E1EBEF63-D8B7-E398-C92B-736E5D97EE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5780FD23-C9AA-DB6D-FB9B-3AE051132A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6805196B-D1CA-56AB-5049-3304D03AC9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9DCE9CE0-C458-5994-80FB-4FE4970472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2742444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" name="Google Shape;573;g3192dc8473a_0_176" descr="With 1 billion people struggling with food insecurity, we must learn that  famine is a choice."/>
          <p:cNvPicPr preferRelativeResize="0"/>
          <p:nvPr/>
        </p:nvPicPr>
        <p:blipFill rotWithShape="1">
          <a:blip r:embed="rId3">
            <a:alphaModFix/>
          </a:blip>
          <a:srcRect l="12357"/>
          <a:stretch/>
        </p:blipFill>
        <p:spPr>
          <a:xfrm>
            <a:off x="257725" y="1301400"/>
            <a:ext cx="2061298" cy="1645751"/>
          </a:xfrm>
          <a:prstGeom prst="rect">
            <a:avLst/>
          </a:prstGeom>
          <a:noFill/>
          <a:ln>
            <a:noFill/>
          </a:ln>
        </p:spPr>
      </p:pic>
      <p:sp>
        <p:nvSpPr>
          <p:cNvPr id="574" name="Google Shape;574;g3192dc8473a_0_176"/>
          <p:cNvSpPr txBox="1">
            <a:spLocks noGrp="1"/>
          </p:cNvSpPr>
          <p:nvPr>
            <p:ph type="title" idx="6"/>
          </p:nvPr>
        </p:nvSpPr>
        <p:spPr>
          <a:xfrm>
            <a:off x="562963" y="354225"/>
            <a:ext cx="7893600" cy="6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dirty="0"/>
              <a:t>World Food Consumption: Scarcity?</a:t>
            </a:r>
            <a:endParaRPr dirty="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dirty="0"/>
          </a:p>
        </p:txBody>
      </p:sp>
      <p:sp>
        <p:nvSpPr>
          <p:cNvPr id="575" name="Google Shape;575;g3192dc8473a_0_176"/>
          <p:cNvSpPr txBox="1">
            <a:spLocks noGrp="1"/>
          </p:cNvSpPr>
          <p:nvPr>
            <p:ph type="ctrTitle"/>
          </p:nvPr>
        </p:nvSpPr>
        <p:spPr>
          <a:xfrm flipH="1">
            <a:off x="6813423" y="3848372"/>
            <a:ext cx="15606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dirty="0"/>
          </a:p>
        </p:txBody>
      </p:sp>
      <p:sp>
        <p:nvSpPr>
          <p:cNvPr id="576" name="Google Shape;576;g3192dc8473a_0_176"/>
          <p:cNvSpPr txBox="1">
            <a:spLocks noGrp="1"/>
          </p:cNvSpPr>
          <p:nvPr>
            <p:ph type="ctrTitle" idx="2"/>
          </p:nvPr>
        </p:nvSpPr>
        <p:spPr>
          <a:xfrm flipH="1">
            <a:off x="3985281" y="4145685"/>
            <a:ext cx="15606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  <p:sp>
        <p:nvSpPr>
          <p:cNvPr id="577" name="Google Shape;577;g3192dc8473a_0_176"/>
          <p:cNvSpPr txBox="1">
            <a:spLocks noGrp="1"/>
          </p:cNvSpPr>
          <p:nvPr>
            <p:ph type="ctrTitle" idx="4"/>
          </p:nvPr>
        </p:nvSpPr>
        <p:spPr>
          <a:xfrm flipH="1">
            <a:off x="1182450" y="4145685"/>
            <a:ext cx="15606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  <p:grpSp>
        <p:nvGrpSpPr>
          <p:cNvPr id="578" name="Google Shape;578;g3192dc8473a_0_176"/>
          <p:cNvGrpSpPr/>
          <p:nvPr/>
        </p:nvGrpSpPr>
        <p:grpSpPr>
          <a:xfrm>
            <a:off x="2383141" y="3014346"/>
            <a:ext cx="2094356" cy="1773510"/>
            <a:chOff x="4847277" y="4230121"/>
            <a:chExt cx="3481888" cy="1773510"/>
          </a:xfrm>
        </p:grpSpPr>
        <p:sp>
          <p:nvSpPr>
            <p:cNvPr id="579" name="Google Shape;579;g3192dc8473a_0_176"/>
            <p:cNvSpPr txBox="1"/>
            <p:nvPr/>
          </p:nvSpPr>
          <p:spPr>
            <a:xfrm>
              <a:off x="4847277" y="4834120"/>
              <a:ext cx="3481888" cy="11695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dirty="0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Up to 757M people 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dirty="0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are still facing hunger, or 1 in 11 people worldwide; total food 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dirty="0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insecure is 2.33B</a:t>
              </a:r>
              <a:endParaRPr sz="1400" i="0" u="none" strike="noStrike" cap="none" dirty="0">
                <a:solidFill>
                  <a:srgbClr val="3F3F3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580" name="Google Shape;580;g3192dc8473a_0_176"/>
            <p:cNvSpPr txBox="1"/>
            <p:nvPr/>
          </p:nvSpPr>
          <p:spPr>
            <a:xfrm>
              <a:off x="5118944" y="4230121"/>
              <a:ext cx="3141300" cy="10771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400" b="1" dirty="0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People are </a:t>
              </a: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400" b="1" dirty="0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still hungry</a:t>
              </a:r>
              <a:endParaRPr sz="1400" b="1" dirty="0">
                <a:solidFill>
                  <a:srgbClr val="3F3F3F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 b="1" dirty="0">
                <a:solidFill>
                  <a:srgbClr val="3F3F3F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b="1" dirty="0">
                <a:solidFill>
                  <a:srgbClr val="3F3F3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581" name="Google Shape;581;g3192dc8473a_0_176"/>
          <p:cNvGrpSpPr/>
          <p:nvPr/>
        </p:nvGrpSpPr>
        <p:grpSpPr>
          <a:xfrm>
            <a:off x="4650928" y="3075910"/>
            <a:ext cx="2011831" cy="1693387"/>
            <a:chOff x="5331020" y="4236858"/>
            <a:chExt cx="3246983" cy="1436048"/>
          </a:xfrm>
        </p:grpSpPr>
        <p:sp>
          <p:nvSpPr>
            <p:cNvPr id="582" name="Google Shape;582;g3192dc8473a_0_176"/>
            <p:cNvSpPr txBox="1"/>
            <p:nvPr/>
          </p:nvSpPr>
          <p:spPr>
            <a:xfrm>
              <a:off x="5331020" y="4681122"/>
              <a:ext cx="2954012" cy="991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algn="ctr"/>
              <a:r>
                <a:rPr lang="en-CA" sz="1400" kern="100" dirty="0">
                  <a:effectLst/>
                  <a:latin typeface="Raleway" pitchFamily="2" charset="77"/>
                  <a:ea typeface="Aptos" panose="020B0004020202020204" pitchFamily="34" charset="0"/>
                  <a:cs typeface="Times New Roman" panose="02020603050405020304" pitchFamily="18" charset="0"/>
                </a:rPr>
                <a:t>500M smallholder </a:t>
              </a:r>
            </a:p>
            <a:p>
              <a:pPr algn="ctr"/>
              <a:r>
                <a:rPr lang="en-CA" sz="1400" kern="100" dirty="0">
                  <a:effectLst/>
                  <a:latin typeface="Raleway" pitchFamily="2" charset="77"/>
                  <a:ea typeface="Aptos" panose="020B0004020202020204" pitchFamily="34" charset="0"/>
                  <a:cs typeface="Times New Roman" panose="02020603050405020304" pitchFamily="18" charset="0"/>
                </a:rPr>
                <a:t>households (or </a:t>
              </a:r>
            </a:p>
            <a:p>
              <a:pPr algn="ctr"/>
              <a:r>
                <a:rPr lang="en-CA" sz="1400" kern="100" dirty="0">
                  <a:effectLst/>
                  <a:latin typeface="Raleway" pitchFamily="2" charset="77"/>
                  <a:ea typeface="Aptos" panose="020B0004020202020204" pitchFamily="34" charset="0"/>
                  <a:cs typeface="Times New Roman" panose="02020603050405020304" pitchFamily="18" charset="0"/>
                </a:rPr>
                <a:t>about 2B people) </a:t>
              </a:r>
            </a:p>
            <a:p>
              <a:pPr algn="ctr"/>
              <a:r>
                <a:rPr lang="en-CA" sz="1400" kern="100" dirty="0">
                  <a:effectLst/>
                  <a:latin typeface="Raleway" pitchFamily="2" charset="77"/>
                  <a:ea typeface="Aptos" panose="020B0004020202020204" pitchFamily="34" charset="0"/>
                  <a:cs typeface="Times New Roman" panose="02020603050405020304" pitchFamily="18" charset="0"/>
                </a:rPr>
                <a:t>globally cultivating less than five acres</a:t>
              </a:r>
            </a:p>
          </p:txBody>
        </p:sp>
        <p:sp>
          <p:nvSpPr>
            <p:cNvPr id="583" name="Google Shape;583;g3192dc8473a_0_176"/>
            <p:cNvSpPr txBox="1"/>
            <p:nvPr/>
          </p:nvSpPr>
          <p:spPr>
            <a:xfrm>
              <a:off x="5347903" y="4236858"/>
              <a:ext cx="3230100" cy="443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lang="en" sz="1400" b="1" dirty="0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Farmers are among </a:t>
              </a: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lang="en" sz="1400" b="1" dirty="0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the most vulnerable</a:t>
              </a:r>
              <a:endParaRPr sz="1400" b="1" i="0" u="none" strike="noStrike" cap="none" dirty="0">
                <a:solidFill>
                  <a:srgbClr val="3F3F3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584" name="Google Shape;584;g3192dc8473a_0_176"/>
          <p:cNvGrpSpPr/>
          <p:nvPr/>
        </p:nvGrpSpPr>
        <p:grpSpPr>
          <a:xfrm>
            <a:off x="257725" y="3076475"/>
            <a:ext cx="2168049" cy="1711664"/>
            <a:chOff x="-5795280" y="4317943"/>
            <a:chExt cx="3604404" cy="1711664"/>
          </a:xfrm>
        </p:grpSpPr>
        <p:sp>
          <p:nvSpPr>
            <p:cNvPr id="585" name="Google Shape;585;g3192dc8473a_0_176"/>
            <p:cNvSpPr txBox="1"/>
            <p:nvPr/>
          </p:nvSpPr>
          <p:spPr>
            <a:xfrm>
              <a:off x="-5795280" y="4860096"/>
              <a:ext cx="3604404" cy="11695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rPr lang="en" sz="1400" dirty="0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Conflict, economic 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rPr lang="en" sz="1400" dirty="0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disruptions, extreme 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rPr lang="en" sz="1400" dirty="0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weather, rising cost of 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rPr lang="en-CA" sz="1400" dirty="0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l</a:t>
              </a:r>
              <a:r>
                <a:rPr lang="en" sz="1400" dirty="0" err="1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iving</a:t>
              </a:r>
              <a:r>
                <a:rPr lang="en" sz="1400" dirty="0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, wealth inequities and discrimination</a:t>
              </a:r>
              <a:endParaRPr sz="1400" i="0" u="none" strike="noStrike" cap="none" dirty="0">
                <a:solidFill>
                  <a:srgbClr val="3F3F3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586" name="Google Shape;586;g3192dc8473a_0_176"/>
            <p:cNvSpPr txBox="1"/>
            <p:nvPr/>
          </p:nvSpPr>
          <p:spPr>
            <a:xfrm>
              <a:off x="-5531251" y="4317943"/>
              <a:ext cx="29661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rPr lang="en" sz="1400" b="1" dirty="0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Multiple 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rPr lang="en" sz="1400" b="1" dirty="0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challenges </a:t>
              </a:r>
              <a:endParaRPr sz="1400" b="1" i="0" u="none" strike="noStrike" cap="none" dirty="0">
                <a:solidFill>
                  <a:srgbClr val="3F3F3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587" name="Google Shape;587;g3192dc8473a_0_176"/>
          <p:cNvGrpSpPr/>
          <p:nvPr/>
        </p:nvGrpSpPr>
        <p:grpSpPr>
          <a:xfrm>
            <a:off x="6514789" y="3075812"/>
            <a:ext cx="2569913" cy="1908133"/>
            <a:chOff x="1346502" y="4295645"/>
            <a:chExt cx="4272509" cy="1213208"/>
          </a:xfrm>
        </p:grpSpPr>
        <p:sp>
          <p:nvSpPr>
            <p:cNvPr id="588" name="Google Shape;588;g3192dc8473a_0_176"/>
            <p:cNvSpPr txBox="1"/>
            <p:nvPr/>
          </p:nvSpPr>
          <p:spPr>
            <a:xfrm>
              <a:off x="1346502" y="4628287"/>
              <a:ext cx="4272509" cy="8805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algn="ctr"/>
              <a:r>
                <a:rPr lang="en-CA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aleway" pitchFamily="2" charset="77"/>
                  <a:cs typeface="Arial" pitchFamily="34" charset="0"/>
                </a:rPr>
                <a:t>Over 1B people worldwide are obese; AND 20% of food</a:t>
              </a:r>
            </a:p>
            <a:p>
              <a:pPr algn="ctr"/>
              <a:r>
                <a:rPr lang="en-CA" sz="1400" kern="100" dirty="0">
                  <a:effectLst/>
                  <a:latin typeface="Raleway" pitchFamily="2" charset="77"/>
                  <a:ea typeface="Aptos" panose="020B0004020202020204" pitchFamily="34" charset="0"/>
                  <a:cs typeface="Times New Roman" panose="02020603050405020304" pitchFamily="18" charset="0"/>
                </a:rPr>
                <a:t>produced is lost or wasted </a:t>
              </a:r>
            </a:p>
            <a:p>
              <a:pPr algn="ctr"/>
              <a:r>
                <a:rPr lang="en-CA" sz="1400" kern="100" dirty="0">
                  <a:effectLst/>
                  <a:latin typeface="Raleway" pitchFamily="2" charset="77"/>
                  <a:ea typeface="Aptos" panose="020B0004020202020204" pitchFamily="34" charset="0"/>
                  <a:cs typeface="Times New Roman" panose="02020603050405020304" pitchFamily="18" charset="0"/>
                </a:rPr>
                <a:t>globally (about 1B meals per</a:t>
              </a:r>
            </a:p>
            <a:p>
              <a:pPr algn="ctr"/>
              <a:r>
                <a:rPr lang="en-CA" sz="1400" kern="100" dirty="0">
                  <a:effectLst/>
                  <a:latin typeface="Raleway" pitchFamily="2" charset="77"/>
                  <a:ea typeface="Aptos" panose="020B0004020202020204" pitchFamily="34" charset="0"/>
                  <a:cs typeface="Times New Roman" panose="02020603050405020304" pitchFamily="18" charset="0"/>
                </a:rPr>
                <a:t>day or US$1T annually)</a:t>
              </a:r>
            </a:p>
            <a:p>
              <a:pPr algn="ctr"/>
              <a:r>
                <a:rPr lang="en-CA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aleway" pitchFamily="2" charset="77"/>
                  <a:cs typeface="Arial" pitchFamily="34" charset="0"/>
                </a:rPr>
                <a:t> 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itchFamily="2" charset="77"/>
                <a:cs typeface="Arial" pitchFamily="34" charset="0"/>
              </a:endParaRPr>
            </a:p>
          </p:txBody>
        </p:sp>
        <p:sp>
          <p:nvSpPr>
            <p:cNvPr id="589" name="Google Shape;589;g3192dc8473a_0_176"/>
            <p:cNvSpPr txBox="1"/>
            <p:nvPr/>
          </p:nvSpPr>
          <p:spPr>
            <a:xfrm>
              <a:off x="1873227" y="4295645"/>
              <a:ext cx="3327300" cy="3326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b="1" i="0" u="none" strike="noStrike" cap="none" dirty="0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The other problems: obesity and waste</a:t>
              </a:r>
              <a:endParaRPr sz="1400" b="1" i="0" u="none" strike="noStrike" cap="none" dirty="0">
                <a:solidFill>
                  <a:srgbClr val="3F3F3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pic>
        <p:nvPicPr>
          <p:cNvPr id="2" name="Picture 4" descr="Obesity: Causes Symptoms and Treatment ...">
            <a:extLst>
              <a:ext uri="{FF2B5EF4-FFF2-40B4-BE49-F238E27FC236}">
                <a16:creationId xmlns:a16="http://schemas.microsoft.com/office/drawing/2014/main" id="{F3D0516C-434F-89E8-DCF4-02C3567EFC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614" y="1301400"/>
            <a:ext cx="2251566" cy="1645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2A588C2-B34F-73CB-DDFA-18971602D4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693" y="1301400"/>
            <a:ext cx="1966412" cy="1635271"/>
          </a:xfrm>
          <a:prstGeom prst="rect">
            <a:avLst/>
          </a:prstGeom>
        </p:spPr>
      </p:pic>
      <p:pic>
        <p:nvPicPr>
          <p:cNvPr id="4" name="Picture 2" descr="What is Subsistence Farming? - FarMing ...">
            <a:extLst>
              <a:ext uri="{FF2B5EF4-FFF2-40B4-BE49-F238E27FC236}">
                <a16:creationId xmlns:a16="http://schemas.microsoft.com/office/drawing/2014/main" id="{C1E248B9-DAD2-1CB8-129C-351DEF0FE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992" y="1301400"/>
            <a:ext cx="2112187" cy="1614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D5762-FCA9-0440-4128-E33F34E888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B3910D7-E62E-91C6-849E-761BD5F75A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Unpacking food insecurity</a:t>
            </a:r>
            <a:endParaRPr lang="ko-KR" alt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98B1CA-8C0F-5468-B4EC-00BD73986D6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Some primary causes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895BEFF-FC55-A391-B752-C07F66B371E3}"/>
              </a:ext>
            </a:extLst>
          </p:cNvPr>
          <p:cNvGrpSpPr/>
          <p:nvPr/>
        </p:nvGrpSpPr>
        <p:grpSpPr>
          <a:xfrm>
            <a:off x="2411760" y="2611505"/>
            <a:ext cx="2160240" cy="464301"/>
            <a:chOff x="2339752" y="1426937"/>
            <a:chExt cx="2160240" cy="464301"/>
          </a:xfrm>
        </p:grpSpPr>
        <p:sp>
          <p:nvSpPr>
            <p:cNvPr id="16" name="Text Placeholder 17">
              <a:extLst>
                <a:ext uri="{FF2B5EF4-FFF2-40B4-BE49-F238E27FC236}">
                  <a16:creationId xmlns:a16="http://schemas.microsoft.com/office/drawing/2014/main" id="{A3A78B1A-FCF6-2FF2-E2B6-2F3C49A48217}"/>
                </a:ext>
              </a:extLst>
            </p:cNvPr>
            <p:cNvSpPr txBox="1">
              <a:spLocks/>
            </p:cNvSpPr>
            <p:nvPr/>
          </p:nvSpPr>
          <p:spPr>
            <a:xfrm>
              <a:off x="2339752" y="1426937"/>
              <a:ext cx="2088232" cy="246087"/>
            </a:xfrm>
            <a:prstGeom prst="rect">
              <a:avLst/>
            </a:prstGeom>
            <a:noFill/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Extreme weather</a:t>
              </a:r>
            </a:p>
          </p:txBody>
        </p:sp>
        <p:sp>
          <p:nvSpPr>
            <p:cNvPr id="17" name="Text Placeholder 18">
              <a:extLst>
                <a:ext uri="{FF2B5EF4-FFF2-40B4-BE49-F238E27FC236}">
                  <a16:creationId xmlns:a16="http://schemas.microsoft.com/office/drawing/2014/main" id="{5601BAEB-1237-5ED9-CDFC-F11268934A2A}"/>
                </a:ext>
              </a:extLst>
            </p:cNvPr>
            <p:cNvSpPr txBox="1">
              <a:spLocks/>
            </p:cNvSpPr>
            <p:nvPr/>
          </p:nvSpPr>
          <p:spPr>
            <a:xfrm>
              <a:off x="2339752" y="1641658"/>
              <a:ext cx="2160240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7743CC93-3B5C-A358-9BC8-0619A8C468A9}"/>
              </a:ext>
            </a:extLst>
          </p:cNvPr>
          <p:cNvSpPr txBox="1"/>
          <p:nvPr/>
        </p:nvSpPr>
        <p:spPr>
          <a:xfrm>
            <a:off x="2509844" y="2915485"/>
            <a:ext cx="299092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Examples just from 2024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  <a:sym typeface="Wingdings" pitchFamily="2" charset="2"/>
              </a:rPr>
              <a:t>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0" indent="0">
              <a:buNone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3.5B are vulnerable to extreme events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DB1FC31-E64C-DF33-772E-A65CD9E454CE}"/>
              </a:ext>
            </a:extLst>
          </p:cNvPr>
          <p:cNvSpPr txBox="1"/>
          <p:nvPr/>
        </p:nvSpPr>
        <p:spPr>
          <a:xfrm>
            <a:off x="5724128" y="2340081"/>
            <a:ext cx="3448453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en-CA" sz="12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CA" sz="1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Heatwaves across South &amp; Southeast Asia</a:t>
            </a:r>
          </a:p>
          <a:p>
            <a:r>
              <a:rPr lang="en-CA" sz="1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Brazil, UAE, Kenya and Spain rains &amp; flooding</a:t>
            </a:r>
          </a:p>
          <a:p>
            <a:r>
              <a:rPr lang="en-CA" sz="1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Wildfires in Canada</a:t>
            </a:r>
          </a:p>
          <a:p>
            <a:r>
              <a:rPr lang="en-CA" sz="1200" kern="100" dirty="0">
                <a:ea typeface="Aptos" panose="020B0004020202020204" pitchFamily="34" charset="0"/>
                <a:cs typeface="Times New Roman" panose="02020603050405020304" pitchFamily="18" charset="0"/>
              </a:rPr>
              <a:t>C</a:t>
            </a:r>
            <a:r>
              <a:rPr lang="en-CA" sz="1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yclones in Bangladesh &amp; West Bengal </a:t>
            </a:r>
          </a:p>
          <a:p>
            <a:r>
              <a:rPr lang="en-CA" sz="1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Tornadoes and hurricanes in the USA 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50EC86-0D82-FAE0-8062-CA67C7B6F03F}"/>
              </a:ext>
            </a:extLst>
          </p:cNvPr>
          <p:cNvSpPr txBox="1"/>
          <p:nvPr/>
        </p:nvSpPr>
        <p:spPr>
          <a:xfrm>
            <a:off x="5724128" y="2900620"/>
            <a:ext cx="318050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D9DBF72-8216-5CA1-0624-1E13FF7CFD4A}"/>
              </a:ext>
            </a:extLst>
          </p:cNvPr>
          <p:cNvSpPr txBox="1"/>
          <p:nvPr/>
        </p:nvSpPr>
        <p:spPr>
          <a:xfrm>
            <a:off x="5724128" y="3220647"/>
            <a:ext cx="318050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BAA4D44-3102-EE15-E21A-E046A9BA7A65}"/>
              </a:ext>
            </a:extLst>
          </p:cNvPr>
          <p:cNvGrpSpPr/>
          <p:nvPr/>
        </p:nvGrpSpPr>
        <p:grpSpPr>
          <a:xfrm>
            <a:off x="2411760" y="3678496"/>
            <a:ext cx="3312368" cy="816311"/>
            <a:chOff x="2339752" y="1345648"/>
            <a:chExt cx="1728192" cy="483007"/>
          </a:xfrm>
        </p:grpSpPr>
        <p:sp>
          <p:nvSpPr>
            <p:cNvPr id="23" name="Text Placeholder 17">
              <a:extLst>
                <a:ext uri="{FF2B5EF4-FFF2-40B4-BE49-F238E27FC236}">
                  <a16:creationId xmlns:a16="http://schemas.microsoft.com/office/drawing/2014/main" id="{7453731D-82DF-A141-B253-11345E69F379}"/>
                </a:ext>
              </a:extLst>
            </p:cNvPr>
            <p:cNvSpPr txBox="1">
              <a:spLocks/>
            </p:cNvSpPr>
            <p:nvPr/>
          </p:nvSpPr>
          <p:spPr>
            <a:xfrm>
              <a:off x="2339752" y="1345648"/>
              <a:ext cx="1728192" cy="246087"/>
            </a:xfrm>
            <a:prstGeom prst="rect">
              <a:avLst/>
            </a:prstGeom>
            <a:noFill/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Cost of living impacts</a:t>
              </a:r>
            </a:p>
          </p:txBody>
        </p:sp>
        <p:sp>
          <p:nvSpPr>
            <p:cNvPr id="24" name="Text Placeholder 18">
              <a:extLst>
                <a:ext uri="{FF2B5EF4-FFF2-40B4-BE49-F238E27FC236}">
                  <a16:creationId xmlns:a16="http://schemas.microsoft.com/office/drawing/2014/main" id="{679340B0-72A2-C843-7019-5C90B11B77CD}"/>
                </a:ext>
              </a:extLst>
            </p:cNvPr>
            <p:cNvSpPr txBox="1">
              <a:spLocks/>
            </p:cNvSpPr>
            <p:nvPr/>
          </p:nvSpPr>
          <p:spPr>
            <a:xfrm>
              <a:off x="2507463" y="1579075"/>
              <a:ext cx="1400569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endPara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0" indent="0">
                <a:buNone/>
              </a:pPr>
              <a:endPara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0" indent="0">
                <a:buNone/>
              </a:pPr>
              <a:endPara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0" indent="0">
                <a:buNone/>
              </a:pP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0" indent="0">
                <a:buNone/>
              </a:pPr>
              <a:endPara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2ACF50EA-337A-D211-33B4-AB1F1EF03FD1}"/>
              </a:ext>
            </a:extLst>
          </p:cNvPr>
          <p:cNvSpPr txBox="1"/>
          <p:nvPr/>
        </p:nvSpPr>
        <p:spPr>
          <a:xfrm>
            <a:off x="2527539" y="4018942"/>
            <a:ext cx="324036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Disproportionate effects on women, the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poor, disabled, and religious minorities</a:t>
            </a:r>
          </a:p>
          <a:p>
            <a:pPr marL="0" indent="0">
              <a:buNone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100M more are being pushed into poverty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56C3ECA-7030-254D-78E8-5557F550FA75}"/>
              </a:ext>
            </a:extLst>
          </p:cNvPr>
          <p:cNvSpPr txBox="1"/>
          <p:nvPr/>
        </p:nvSpPr>
        <p:spPr>
          <a:xfrm>
            <a:off x="5747177" y="3773817"/>
            <a:ext cx="318050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 2022, 89% of the least developed countries had food inflation of 5-32%: for example, Cambodia 5%; Guatemala 10%; Burundi 21%, Ethiopia 32% (Canada’s rate for food was 7%)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CBB2629-9454-EDDB-7E1D-6D6CE0CCE1E5}"/>
              </a:ext>
            </a:extLst>
          </p:cNvPr>
          <p:cNvGrpSpPr/>
          <p:nvPr/>
        </p:nvGrpSpPr>
        <p:grpSpPr>
          <a:xfrm>
            <a:off x="2411759" y="1418281"/>
            <a:ext cx="3253911" cy="676218"/>
            <a:chOff x="2339752" y="1426937"/>
            <a:chExt cx="1870800" cy="676218"/>
          </a:xfrm>
        </p:grpSpPr>
        <p:sp>
          <p:nvSpPr>
            <p:cNvPr id="30" name="Text Placeholder 17">
              <a:extLst>
                <a:ext uri="{FF2B5EF4-FFF2-40B4-BE49-F238E27FC236}">
                  <a16:creationId xmlns:a16="http://schemas.microsoft.com/office/drawing/2014/main" id="{50BFA395-5521-C30B-6A99-88BEB7A9CAE6}"/>
                </a:ext>
              </a:extLst>
            </p:cNvPr>
            <p:cNvSpPr txBox="1">
              <a:spLocks/>
            </p:cNvSpPr>
            <p:nvPr/>
          </p:nvSpPr>
          <p:spPr>
            <a:xfrm>
              <a:off x="2339752" y="1426937"/>
              <a:ext cx="1728192" cy="246087"/>
            </a:xfrm>
            <a:prstGeom prst="rect">
              <a:avLst/>
            </a:prstGeom>
            <a:noFill/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Conflict </a:t>
              </a:r>
            </a:p>
          </p:txBody>
        </p:sp>
        <p:sp>
          <p:nvSpPr>
            <p:cNvPr id="31" name="Text Placeholder 18">
              <a:extLst>
                <a:ext uri="{FF2B5EF4-FFF2-40B4-BE49-F238E27FC236}">
                  <a16:creationId xmlns:a16="http://schemas.microsoft.com/office/drawing/2014/main" id="{DB9C0F1A-FF0D-1632-F2EB-B83C254ECED9}"/>
                </a:ext>
              </a:extLst>
            </p:cNvPr>
            <p:cNvSpPr txBox="1">
              <a:spLocks/>
            </p:cNvSpPr>
            <p:nvPr/>
          </p:nvSpPr>
          <p:spPr>
            <a:xfrm>
              <a:off x="2381955" y="1853575"/>
              <a:ext cx="182859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Major wars, wars, conflicts, clashes</a:t>
              </a:r>
            </a:p>
            <a:p>
              <a:pPr marL="0" indent="0">
                <a:buNone/>
              </a:pP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1 in 4 live in conflict-affected countries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FC4A68AB-41A5-1CD3-67E3-4E52FAE78395}"/>
              </a:ext>
            </a:extLst>
          </p:cNvPr>
          <p:cNvSpPr txBox="1"/>
          <p:nvPr/>
        </p:nvSpPr>
        <p:spPr>
          <a:xfrm>
            <a:off x="5724128" y="1387369"/>
            <a:ext cx="318050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Elec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6AC7575-B3B7-F212-0E4C-A2CC6D38D40B}"/>
              </a:ext>
            </a:extLst>
          </p:cNvPr>
          <p:cNvSpPr txBox="1"/>
          <p:nvPr/>
        </p:nvSpPr>
        <p:spPr>
          <a:xfrm>
            <a:off x="5724128" y="1707396"/>
            <a:ext cx="318050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Trans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BDC6D45-8BC5-2AFF-F901-CEAC7BD923E5}"/>
              </a:ext>
            </a:extLst>
          </p:cNvPr>
          <p:cNvSpPr txBox="1"/>
          <p:nvPr/>
        </p:nvSpPr>
        <p:spPr>
          <a:xfrm>
            <a:off x="5724128" y="2027423"/>
            <a:ext cx="331236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Man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164B608-526E-9E82-41DD-53D0E8E76072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1FDF13F-D459-477B-A2FB-A6CAB43A74C4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683568" y="2527876"/>
            <a:ext cx="1296144" cy="1053799"/>
          </a:xfrm>
        </p:spPr>
        <p:txBody>
          <a:bodyPr/>
          <a:lstStyle/>
          <a:p>
            <a:endParaRPr lang="en-CA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9D4C72A-6B3C-DBDB-9845-0F2219DF17BD}"/>
              </a:ext>
            </a:extLst>
          </p:cNvPr>
          <p:cNvSpPr>
            <a:spLocks noGrp="1"/>
          </p:cNvSpPr>
          <p:nvPr>
            <p:ph type="pic" idx="13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1026" name="Picture 2" descr="Agriculture and Food Security ...">
            <a:extLst>
              <a:ext uri="{FF2B5EF4-FFF2-40B4-BE49-F238E27FC236}">
                <a16:creationId xmlns:a16="http://schemas.microsoft.com/office/drawing/2014/main" id="{30FC3019-016D-743E-534C-2C01803578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56" y="1333759"/>
            <a:ext cx="1529708" cy="1053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griculture danger farm soil plant ...">
            <a:extLst>
              <a:ext uri="{FF2B5EF4-FFF2-40B4-BE49-F238E27FC236}">
                <a16:creationId xmlns:a16="http://schemas.microsoft.com/office/drawing/2014/main" id="{28794697-B45D-6C94-633B-9A91E8D7DF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86" y="2533321"/>
            <a:ext cx="1529708" cy="1011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emocratic Republic of Congo ...">
            <a:extLst>
              <a:ext uri="{FF2B5EF4-FFF2-40B4-BE49-F238E27FC236}">
                <a16:creationId xmlns:a16="http://schemas.microsoft.com/office/drawing/2014/main" id="{692F6400-C52D-A240-58C2-0CBE2F40EF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85" y="3719335"/>
            <a:ext cx="1529708" cy="1012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DFF62AC8-9BD0-0E3E-41A2-F13CB6061F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2701" y="1132049"/>
            <a:ext cx="2327345" cy="131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66893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472260" y="2155604"/>
            <a:ext cx="5671742" cy="473576"/>
          </a:xfrm>
        </p:spPr>
        <p:txBody>
          <a:bodyPr/>
          <a:lstStyle/>
          <a:p>
            <a:r>
              <a:rPr lang="en-US" altLang="ko-KR" sz="2800" dirty="0"/>
              <a:t>Are there solutions? – start simple</a:t>
            </a:r>
            <a:endParaRPr lang="ko-KR" altLang="en-US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sz="2000" dirty="0"/>
              <a:t>From despair to hope one carrot at a time</a:t>
            </a:r>
          </a:p>
        </p:txBody>
      </p:sp>
      <p:grpSp>
        <p:nvGrpSpPr>
          <p:cNvPr id="5" name="그룹 315">
            <a:extLst>
              <a:ext uri="{FF2B5EF4-FFF2-40B4-BE49-F238E27FC236}">
                <a16:creationId xmlns:a16="http://schemas.microsoft.com/office/drawing/2014/main" id="{6937C4F8-533A-4E51-A4C0-509EE14035BC}"/>
              </a:ext>
            </a:extLst>
          </p:cNvPr>
          <p:cNvGrpSpPr/>
          <p:nvPr/>
        </p:nvGrpSpPr>
        <p:grpSpPr>
          <a:xfrm>
            <a:off x="611560" y="1768903"/>
            <a:ext cx="2924414" cy="1720553"/>
            <a:chOff x="635000" y="1382713"/>
            <a:chExt cx="7869238" cy="4572000"/>
          </a:xfrm>
          <a:solidFill>
            <a:schemeClr val="bg1"/>
          </a:solidFill>
        </p:grpSpPr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34B83E7E-0E89-4CC8-9137-066F8F4523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764D2098-AC1D-4964-B491-6651980C47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E50827A2-A057-460E-864B-86A83328F7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C6F2254E-530C-4801-B2BA-CA2A5861EF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pic>
        <p:nvPicPr>
          <p:cNvPr id="10" name="Picture 2" descr="C:\Users\Don\Desktop\carrot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3358603"/>
            <a:ext cx="3851920" cy="17913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0161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It’s easy to get overwhelmed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“Don’t try to eat an elephant in one bite”</a:t>
            </a:r>
          </a:p>
        </p:txBody>
      </p:sp>
      <p:sp>
        <p:nvSpPr>
          <p:cNvPr id="6" name="Rounded Rectangle 5"/>
          <p:cNvSpPr/>
          <p:nvPr/>
        </p:nvSpPr>
        <p:spPr>
          <a:xfrm rot="2700000">
            <a:off x="4075316" y="1633822"/>
            <a:ext cx="1008000" cy="1008000"/>
          </a:xfrm>
          <a:prstGeom prst="roundRect">
            <a:avLst>
              <a:gd name="adj" fmla="val 1346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 rot="2700000">
            <a:off x="4075316" y="3171751"/>
            <a:ext cx="1008000" cy="1008000"/>
          </a:xfrm>
          <a:prstGeom prst="roundRect">
            <a:avLst>
              <a:gd name="adj" fmla="val 1346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 rot="2700000">
            <a:off x="3283228" y="2418468"/>
            <a:ext cx="1008000" cy="1008000"/>
          </a:xfrm>
          <a:prstGeom prst="roundRect">
            <a:avLst>
              <a:gd name="adj" fmla="val 134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 rot="2700000">
            <a:off x="4867404" y="2418468"/>
            <a:ext cx="1008000" cy="1008000"/>
          </a:xfrm>
          <a:prstGeom prst="roundRect">
            <a:avLst>
              <a:gd name="adj" fmla="val 134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6139976" y="2645468"/>
            <a:ext cx="2592287" cy="771025"/>
            <a:chOff x="803640" y="3270502"/>
            <a:chExt cx="2059657" cy="771025"/>
          </a:xfrm>
        </p:grpSpPr>
        <p:sp>
          <p:nvSpPr>
            <p:cNvPr id="15" name="TextBox 14"/>
            <p:cNvSpPr txBox="1"/>
            <p:nvPr/>
          </p:nvSpPr>
          <p:spPr>
            <a:xfrm>
              <a:off x="803640" y="3764528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03640" y="327050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D – International social and economic action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50873" y="2762523"/>
            <a:ext cx="2969341" cy="705044"/>
            <a:chOff x="588785" y="3336483"/>
            <a:chExt cx="2359239" cy="705044"/>
          </a:xfrm>
        </p:grpSpPr>
        <p:sp>
          <p:nvSpPr>
            <p:cNvPr id="18" name="TextBox 17"/>
            <p:cNvSpPr txBox="1"/>
            <p:nvPr/>
          </p:nvSpPr>
          <p:spPr>
            <a:xfrm>
              <a:off x="803640" y="3764528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88785" y="3336483"/>
              <a:ext cx="235923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B – Science and “Tech” action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362495" y="4372475"/>
            <a:ext cx="2592287" cy="771025"/>
            <a:chOff x="803640" y="3270502"/>
            <a:chExt cx="2059657" cy="771025"/>
          </a:xfrm>
        </p:grpSpPr>
        <p:sp>
          <p:nvSpPr>
            <p:cNvPr id="21" name="TextBox 20"/>
            <p:cNvSpPr txBox="1"/>
            <p:nvPr/>
          </p:nvSpPr>
          <p:spPr>
            <a:xfrm>
              <a:off x="803640" y="3764528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03640" y="327050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C – Local/national social and economic action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407833" y="1166012"/>
            <a:ext cx="2592287" cy="678692"/>
            <a:chOff x="803640" y="3362835"/>
            <a:chExt cx="2059657" cy="678692"/>
          </a:xfrm>
        </p:grpSpPr>
        <p:sp>
          <p:nvSpPr>
            <p:cNvPr id="24" name="TextBox 23"/>
            <p:cNvSpPr txBox="1"/>
            <p:nvPr/>
          </p:nvSpPr>
          <p:spPr>
            <a:xfrm>
              <a:off x="803640" y="3764528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A  - Individual action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3856894" y="2599303"/>
            <a:ext cx="55518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739869" y="2599303"/>
            <a:ext cx="55518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301722" y="3006640"/>
            <a:ext cx="55518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301722" y="2142544"/>
            <a:ext cx="55518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 rot="2700000">
            <a:off x="4161424" y="3257859"/>
            <a:ext cx="835784" cy="835784"/>
          </a:xfrm>
          <a:custGeom>
            <a:avLst/>
            <a:gdLst/>
            <a:ahLst/>
            <a:cxnLst/>
            <a:rect l="l" t="t" r="r" b="b"/>
            <a:pathLst>
              <a:path w="835784" h="835784">
                <a:moveTo>
                  <a:pt x="0" y="704196"/>
                </a:moveTo>
                <a:lnTo>
                  <a:pt x="704196" y="0"/>
                </a:lnTo>
                <a:lnTo>
                  <a:pt x="723229" y="0"/>
                </a:lnTo>
                <a:cubicBezTo>
                  <a:pt x="785391" y="0"/>
                  <a:pt x="835784" y="50393"/>
                  <a:pt x="835784" y="112555"/>
                </a:cubicBezTo>
                <a:lnTo>
                  <a:pt x="835784" y="723229"/>
                </a:lnTo>
                <a:cubicBezTo>
                  <a:pt x="835784" y="785391"/>
                  <a:pt x="785391" y="835784"/>
                  <a:pt x="723229" y="835784"/>
                </a:cubicBezTo>
                <a:lnTo>
                  <a:pt x="112555" y="835784"/>
                </a:lnTo>
                <a:cubicBezTo>
                  <a:pt x="50393" y="835784"/>
                  <a:pt x="0" y="785391"/>
                  <a:pt x="0" y="72322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Rounded Rectangle 33"/>
          <p:cNvSpPr/>
          <p:nvPr/>
        </p:nvSpPr>
        <p:spPr>
          <a:xfrm rot="8100000">
            <a:off x="3369335" y="2504575"/>
            <a:ext cx="835784" cy="835784"/>
          </a:xfrm>
          <a:custGeom>
            <a:avLst/>
            <a:gdLst/>
            <a:ahLst/>
            <a:cxnLst/>
            <a:rect l="l" t="t" r="r" b="b"/>
            <a:pathLst>
              <a:path w="835784" h="835784">
                <a:moveTo>
                  <a:pt x="0" y="704196"/>
                </a:moveTo>
                <a:lnTo>
                  <a:pt x="704196" y="0"/>
                </a:lnTo>
                <a:lnTo>
                  <a:pt x="723229" y="0"/>
                </a:lnTo>
                <a:cubicBezTo>
                  <a:pt x="785391" y="0"/>
                  <a:pt x="835784" y="50393"/>
                  <a:pt x="835784" y="112555"/>
                </a:cubicBezTo>
                <a:lnTo>
                  <a:pt x="835784" y="723229"/>
                </a:lnTo>
                <a:cubicBezTo>
                  <a:pt x="835784" y="785391"/>
                  <a:pt x="785391" y="835784"/>
                  <a:pt x="723229" y="835784"/>
                </a:cubicBezTo>
                <a:lnTo>
                  <a:pt x="112555" y="835784"/>
                </a:lnTo>
                <a:cubicBezTo>
                  <a:pt x="50393" y="835784"/>
                  <a:pt x="0" y="785391"/>
                  <a:pt x="0" y="72322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Rounded Rectangle 33"/>
          <p:cNvSpPr/>
          <p:nvPr/>
        </p:nvSpPr>
        <p:spPr>
          <a:xfrm rot="13500000">
            <a:off x="4161425" y="1719930"/>
            <a:ext cx="835784" cy="835784"/>
          </a:xfrm>
          <a:custGeom>
            <a:avLst/>
            <a:gdLst/>
            <a:ahLst/>
            <a:cxnLst/>
            <a:rect l="l" t="t" r="r" b="b"/>
            <a:pathLst>
              <a:path w="835784" h="835784">
                <a:moveTo>
                  <a:pt x="0" y="704196"/>
                </a:moveTo>
                <a:lnTo>
                  <a:pt x="704196" y="0"/>
                </a:lnTo>
                <a:lnTo>
                  <a:pt x="723229" y="0"/>
                </a:lnTo>
                <a:cubicBezTo>
                  <a:pt x="785391" y="0"/>
                  <a:pt x="835784" y="50393"/>
                  <a:pt x="835784" y="112555"/>
                </a:cubicBezTo>
                <a:lnTo>
                  <a:pt x="835784" y="723229"/>
                </a:lnTo>
                <a:cubicBezTo>
                  <a:pt x="835784" y="785391"/>
                  <a:pt x="785391" y="835784"/>
                  <a:pt x="723229" y="835784"/>
                </a:cubicBezTo>
                <a:lnTo>
                  <a:pt x="112555" y="835784"/>
                </a:lnTo>
                <a:cubicBezTo>
                  <a:pt x="50393" y="835784"/>
                  <a:pt x="0" y="785391"/>
                  <a:pt x="0" y="72322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Rounded Rectangle 33"/>
          <p:cNvSpPr/>
          <p:nvPr/>
        </p:nvSpPr>
        <p:spPr>
          <a:xfrm rot="18900000">
            <a:off x="4953509" y="2501519"/>
            <a:ext cx="835784" cy="835784"/>
          </a:xfrm>
          <a:custGeom>
            <a:avLst/>
            <a:gdLst/>
            <a:ahLst/>
            <a:cxnLst/>
            <a:rect l="l" t="t" r="r" b="b"/>
            <a:pathLst>
              <a:path w="835784" h="835784">
                <a:moveTo>
                  <a:pt x="0" y="704196"/>
                </a:moveTo>
                <a:lnTo>
                  <a:pt x="704196" y="0"/>
                </a:lnTo>
                <a:lnTo>
                  <a:pt x="723229" y="0"/>
                </a:lnTo>
                <a:cubicBezTo>
                  <a:pt x="785391" y="0"/>
                  <a:pt x="835784" y="50393"/>
                  <a:pt x="835784" y="112555"/>
                </a:cubicBezTo>
                <a:lnTo>
                  <a:pt x="835784" y="723229"/>
                </a:lnTo>
                <a:cubicBezTo>
                  <a:pt x="835784" y="785391"/>
                  <a:pt x="785391" y="835784"/>
                  <a:pt x="723229" y="835784"/>
                </a:cubicBezTo>
                <a:lnTo>
                  <a:pt x="112555" y="835784"/>
                </a:lnTo>
                <a:cubicBezTo>
                  <a:pt x="50393" y="835784"/>
                  <a:pt x="0" y="785391"/>
                  <a:pt x="0" y="72322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TextBox 38"/>
          <p:cNvSpPr txBox="1"/>
          <p:nvPr/>
        </p:nvSpPr>
        <p:spPr>
          <a:xfrm>
            <a:off x="4057068" y="1890512"/>
            <a:ext cx="1044497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Option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 rot="5400000">
            <a:off x="4924845" y="2753191"/>
            <a:ext cx="1044497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Option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057068" y="3584936"/>
            <a:ext cx="1044497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Option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 rot="5400000">
            <a:off x="3189291" y="2750133"/>
            <a:ext cx="1044497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Option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5DF42C-45A4-644A-29CB-F776DB415510}"/>
              </a:ext>
            </a:extLst>
          </p:cNvPr>
          <p:cNvSpPr txBox="1"/>
          <p:nvPr/>
        </p:nvSpPr>
        <p:spPr>
          <a:xfrm>
            <a:off x="5834710" y="3801654"/>
            <a:ext cx="3202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/>
              <a:t>Option E – all of the above</a:t>
            </a:r>
          </a:p>
        </p:txBody>
      </p:sp>
    </p:spTree>
    <p:extLst>
      <p:ext uri="{BB962C8B-B14F-4D97-AF65-F5344CB8AC3E}">
        <p14:creationId xmlns:p14="http://schemas.microsoft.com/office/powerpoint/2010/main" val="954069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Starting small – Option A (at home)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sz="2800" dirty="0"/>
              <a:t>From your house to the ends of the earth</a:t>
            </a:r>
          </a:p>
        </p:txBody>
      </p:sp>
      <p:sp>
        <p:nvSpPr>
          <p:cNvPr id="4" name="Rectangle 3"/>
          <p:cNvSpPr/>
          <p:nvPr/>
        </p:nvSpPr>
        <p:spPr>
          <a:xfrm>
            <a:off x="761092" y="1868428"/>
            <a:ext cx="3240000" cy="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5" name="Rectangle 4"/>
          <p:cNvSpPr/>
          <p:nvPr/>
        </p:nvSpPr>
        <p:spPr>
          <a:xfrm>
            <a:off x="5156375" y="1868428"/>
            <a:ext cx="3240000" cy="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8" name="TextBox 6"/>
          <p:cNvSpPr txBox="1"/>
          <p:nvPr/>
        </p:nvSpPr>
        <p:spPr>
          <a:xfrm>
            <a:off x="234861" y="2033613"/>
            <a:ext cx="4392487" cy="286232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>
              <a:buAutoNum type="arabicPeriod"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STOP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– think where your food comes from and give thanks</a:t>
            </a:r>
          </a:p>
          <a:p>
            <a:pPr marL="228600" indent="-228600">
              <a:buAutoNum type="arabicPeriod"/>
            </a:pPr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228600" indent="-228600">
              <a:buAutoNum type="arabicPeriod"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LOOK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– find out more about those people who produce your food</a:t>
            </a:r>
          </a:p>
          <a:p>
            <a:pPr marL="228600" indent="-228600">
              <a:buAutoNum type="arabicPeriod"/>
            </a:pPr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228600" indent="-228600">
              <a:buFontTx/>
              <a:buAutoNum type="arabicPeriod"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FEEL/PRAY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– for a blessing and a strengthening of all those who produce food AS WELL as all those who struggle to have enough food</a:t>
            </a:r>
          </a:p>
        </p:txBody>
      </p:sp>
      <p:sp>
        <p:nvSpPr>
          <p:cNvPr id="9" name="TextBox 7"/>
          <p:cNvSpPr txBox="1"/>
          <p:nvPr/>
        </p:nvSpPr>
        <p:spPr>
          <a:xfrm>
            <a:off x="5161353" y="2172113"/>
            <a:ext cx="3725080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>
              <a:buAutoNum type="arabicPeriod"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ENGAGE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– how can you lean into a passion for food work?</a:t>
            </a:r>
          </a:p>
          <a:p>
            <a:pPr marL="228600" indent="-228600">
              <a:buAutoNum type="arabicPeriod"/>
            </a:pPr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228600" indent="-228600">
              <a:buAutoNum type="arabicPeriod"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MAKE FOOD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– how can you make and eat food more responsibly?</a:t>
            </a:r>
          </a:p>
          <a:p>
            <a:pPr marL="228600" indent="-228600">
              <a:buAutoNum type="arabicPeriod"/>
            </a:pPr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228600" indent="-228600">
              <a:buAutoNum type="arabicPeriod"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WASTE LESS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– how can you plan to eat fully what you buy?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07704" y="1421818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/>
              <a:t>Being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72200" y="1455311"/>
            <a:ext cx="1092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/>
              <a:t>Doing</a:t>
            </a:r>
          </a:p>
        </p:txBody>
      </p:sp>
    </p:spTree>
    <p:extLst>
      <p:ext uri="{BB962C8B-B14F-4D97-AF65-F5344CB8AC3E}">
        <p14:creationId xmlns:p14="http://schemas.microsoft.com/office/powerpoint/2010/main" val="27368953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1260E-D464-B310-B97B-473251F82E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0B5FD8D-7AF1-F641-AB3A-33AE97C750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Getting techy – Option B</a:t>
            </a:r>
            <a:endParaRPr lang="ko-KR" alt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7B666B-8894-5D5C-F2C4-56F458ECF9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sz="2800" dirty="0"/>
              <a:t>From Ottawa/Nairobi/Lima to the ends of the earth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681CF98-BFFF-4933-6763-537AEC491022}"/>
              </a:ext>
            </a:extLst>
          </p:cNvPr>
          <p:cNvSpPr/>
          <p:nvPr/>
        </p:nvSpPr>
        <p:spPr>
          <a:xfrm>
            <a:off x="761092" y="1868428"/>
            <a:ext cx="3240000" cy="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F8B868-679C-F200-96D1-F6885079E3AA}"/>
              </a:ext>
            </a:extLst>
          </p:cNvPr>
          <p:cNvSpPr/>
          <p:nvPr/>
        </p:nvSpPr>
        <p:spPr>
          <a:xfrm>
            <a:off x="5156375" y="1868428"/>
            <a:ext cx="3240000" cy="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D819B0F6-A233-60A1-4A3F-8D37690DA5D0}"/>
              </a:ext>
            </a:extLst>
          </p:cNvPr>
          <p:cNvSpPr txBox="1"/>
          <p:nvPr/>
        </p:nvSpPr>
        <p:spPr>
          <a:xfrm>
            <a:off x="184848" y="2036508"/>
            <a:ext cx="4392487" cy="286232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>
              <a:buAutoNum type="arabicPeriod"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STOP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– think about what technology you have accepted that you were once skeptical about </a:t>
            </a:r>
          </a:p>
          <a:p>
            <a:pPr marL="228600" indent="-228600">
              <a:buAutoNum type="arabicPeriod"/>
            </a:pPr>
            <a:endParaRPr lang="en-US" altLang="ko-KR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228600" indent="-228600">
              <a:buAutoNum type="arabicPeriod"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LOOK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– into some of the solutions that are coming onstream to tackle food production and food insecurity</a:t>
            </a:r>
          </a:p>
          <a:p>
            <a:pPr marL="228600" indent="-228600">
              <a:buAutoNum type="arabicPeriod"/>
            </a:pPr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228600" indent="-228600">
              <a:buFontTx/>
              <a:buAutoNum type="arabicPeriod"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UNDERSTAND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– that new ideas might be better than “same-old” ones</a:t>
            </a: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EDB19F73-A07B-063D-2456-5DEE3E8B453B}"/>
              </a:ext>
            </a:extLst>
          </p:cNvPr>
          <p:cNvSpPr txBox="1"/>
          <p:nvPr/>
        </p:nvSpPr>
        <p:spPr>
          <a:xfrm>
            <a:off x="5161353" y="2172113"/>
            <a:ext cx="3725080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>
              <a:buAutoNum type="arabicPeriod"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TAKE STOCK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– does your line of work give you an avenue to speak into food tech issues?</a:t>
            </a:r>
          </a:p>
          <a:p>
            <a:pPr marL="228600" indent="-228600">
              <a:buAutoNum type="arabicPeriod"/>
            </a:pPr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228600" indent="-228600">
              <a:buAutoNum type="arabicPeriod"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EMBRACE A NEW IDEA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– can </a:t>
            </a:r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adopt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 fund new ideas?</a:t>
            </a:r>
          </a:p>
          <a:p>
            <a:pPr marL="228600" indent="-228600">
              <a:buAutoNum type="arabicPeriod"/>
            </a:pPr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228600" indent="-228600">
              <a:buAutoNum type="arabicPeriod"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JOIN A COMMUNITY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– who can you work together with?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F951BB-4CE8-A96C-F92D-2C68A3E10142}"/>
              </a:ext>
            </a:extLst>
          </p:cNvPr>
          <p:cNvSpPr txBox="1"/>
          <p:nvPr/>
        </p:nvSpPr>
        <p:spPr>
          <a:xfrm>
            <a:off x="1907704" y="1421818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/>
              <a:t>Being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E087D7-981F-CF59-178E-47C5222D9875}"/>
              </a:ext>
            </a:extLst>
          </p:cNvPr>
          <p:cNvSpPr txBox="1"/>
          <p:nvPr/>
        </p:nvSpPr>
        <p:spPr>
          <a:xfrm>
            <a:off x="6372200" y="1455311"/>
            <a:ext cx="1092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/>
              <a:t>Doing</a:t>
            </a:r>
          </a:p>
        </p:txBody>
      </p:sp>
    </p:spTree>
    <p:extLst>
      <p:ext uri="{BB962C8B-B14F-4D97-AF65-F5344CB8AC3E}">
        <p14:creationId xmlns:p14="http://schemas.microsoft.com/office/powerpoint/2010/main" val="42126933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11262D-EE95-C198-55EF-BEB0EA8783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C97DCC3-8064-1DFA-B2AB-EBDC4B0919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Walking the halls of power – Options C&amp; D</a:t>
            </a:r>
            <a:endParaRPr lang="ko-KR" alt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85328B-2E7F-CF2B-EEDD-C7968A7EFC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sz="2800" dirty="0"/>
              <a:t>From Ottawa to the ends of the earth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D5C53E9-4116-0320-FCBA-819037D806DF}"/>
              </a:ext>
            </a:extLst>
          </p:cNvPr>
          <p:cNvSpPr/>
          <p:nvPr/>
        </p:nvSpPr>
        <p:spPr>
          <a:xfrm>
            <a:off x="761092" y="1868428"/>
            <a:ext cx="3240000" cy="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4D51A5C-098B-C3BC-1FCB-063564344A72}"/>
              </a:ext>
            </a:extLst>
          </p:cNvPr>
          <p:cNvSpPr/>
          <p:nvPr/>
        </p:nvSpPr>
        <p:spPr>
          <a:xfrm>
            <a:off x="5156375" y="1868428"/>
            <a:ext cx="3240000" cy="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0C5AC5F5-148A-778E-3790-5F2E97BB7094}"/>
              </a:ext>
            </a:extLst>
          </p:cNvPr>
          <p:cNvSpPr txBox="1"/>
          <p:nvPr/>
        </p:nvSpPr>
        <p:spPr>
          <a:xfrm>
            <a:off x="119573" y="2006927"/>
            <a:ext cx="4690401" cy="31393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>
              <a:buAutoNum type="arabicPeriod"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STOP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– think about what structural obstacles limit solutions to food production and food insecurity problems</a:t>
            </a:r>
          </a:p>
          <a:p>
            <a:pPr marL="228600" indent="-228600">
              <a:buAutoNum type="arabicPeriod"/>
            </a:pPr>
            <a:endParaRPr lang="en-US" altLang="ko-KR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228600" indent="-228600">
              <a:buAutoNum type="arabicPeriod"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LOOK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– into some of the policies that might be implemented to tackle food production and insecurity problems</a:t>
            </a:r>
          </a:p>
          <a:p>
            <a:pPr marL="228600" indent="-228600">
              <a:buAutoNum type="arabicPeriod"/>
            </a:pPr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228600" indent="-228600">
              <a:buFontTx/>
              <a:buAutoNum type="arabicPeriod"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ACT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– when your job, NGO, or church gives you a voice to act locally/nationally</a:t>
            </a:r>
          </a:p>
          <a:p>
            <a:pPr marL="228600" indent="-228600">
              <a:buFontTx/>
              <a:buAutoNum type="arabicPeriod"/>
            </a:pPr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08E95FA8-E868-B077-DA6E-2E3145212234}"/>
              </a:ext>
            </a:extLst>
          </p:cNvPr>
          <p:cNvSpPr txBox="1"/>
          <p:nvPr/>
        </p:nvSpPr>
        <p:spPr>
          <a:xfrm>
            <a:off x="4809975" y="2060552"/>
            <a:ext cx="4149177" cy="286232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>
              <a:buAutoNum type="arabicPeriod"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GENEROSITY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– which communities and policies can you support to combat food insecurity?</a:t>
            </a:r>
          </a:p>
          <a:p>
            <a:pPr marL="228600" indent="-228600">
              <a:buAutoNum type="arabicPeriod"/>
            </a:pPr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228600" indent="-228600">
              <a:buAutoNum type="arabicPeriod"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WORK FOR PEACE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– can you engage or support works for peace?</a:t>
            </a:r>
          </a:p>
          <a:p>
            <a:pPr marL="228600" indent="-228600">
              <a:buAutoNum type="arabicPeriod"/>
            </a:pPr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228600" indent="-228600">
              <a:buAutoNum type="arabicPeriod"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NETWORK and SERVE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– where might you be able to roll up your sleeves and serve the vulnerable?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D5D3B3-63D2-07BD-2886-9D86717662D1}"/>
              </a:ext>
            </a:extLst>
          </p:cNvPr>
          <p:cNvSpPr txBox="1"/>
          <p:nvPr/>
        </p:nvSpPr>
        <p:spPr>
          <a:xfrm>
            <a:off x="1403648" y="1392510"/>
            <a:ext cx="2193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/>
              <a:t>Locally, Nationally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EDFAEDF-F989-C637-5B0E-04D1C0CCC6CE}"/>
              </a:ext>
            </a:extLst>
          </p:cNvPr>
          <p:cNvSpPr txBox="1"/>
          <p:nvPr/>
        </p:nvSpPr>
        <p:spPr>
          <a:xfrm>
            <a:off x="5817099" y="1378972"/>
            <a:ext cx="19185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/>
              <a:t>Internationally</a:t>
            </a:r>
          </a:p>
        </p:txBody>
      </p:sp>
    </p:spTree>
    <p:extLst>
      <p:ext uri="{BB962C8B-B14F-4D97-AF65-F5344CB8AC3E}">
        <p14:creationId xmlns:p14="http://schemas.microsoft.com/office/powerpoint/2010/main" val="19935227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456331" y="2155604"/>
            <a:ext cx="5687670" cy="473576"/>
          </a:xfrm>
        </p:spPr>
        <p:txBody>
          <a:bodyPr/>
          <a:lstStyle/>
          <a:p>
            <a:r>
              <a:rPr lang="en-US" altLang="ko-KR" dirty="0"/>
              <a:t>Grace-changer…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747769" y="2862346"/>
            <a:ext cx="5396231" cy="518634"/>
          </a:xfrm>
        </p:spPr>
        <p:txBody>
          <a:bodyPr/>
          <a:lstStyle/>
          <a:p>
            <a:pPr lvl="0"/>
            <a:r>
              <a:rPr lang="en-CA" sz="2800" dirty="0"/>
              <a:t>For God so loved the world that he gave his one and only Son</a:t>
            </a:r>
            <a:endParaRPr lang="en-US" altLang="ko-KR" sz="2800" dirty="0"/>
          </a:p>
        </p:txBody>
      </p:sp>
      <p:grpSp>
        <p:nvGrpSpPr>
          <p:cNvPr id="5" name="그룹 315">
            <a:extLst>
              <a:ext uri="{FF2B5EF4-FFF2-40B4-BE49-F238E27FC236}">
                <a16:creationId xmlns:a16="http://schemas.microsoft.com/office/drawing/2014/main" id="{6937C4F8-533A-4E51-A4C0-509EE14035BC}"/>
              </a:ext>
            </a:extLst>
          </p:cNvPr>
          <p:cNvGrpSpPr/>
          <p:nvPr/>
        </p:nvGrpSpPr>
        <p:grpSpPr>
          <a:xfrm>
            <a:off x="611560" y="1768903"/>
            <a:ext cx="2924414" cy="1720553"/>
            <a:chOff x="635000" y="1382713"/>
            <a:chExt cx="7869238" cy="4572000"/>
          </a:xfrm>
          <a:solidFill>
            <a:schemeClr val="bg1"/>
          </a:solidFill>
        </p:grpSpPr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34B83E7E-0E89-4CC8-9137-066F8F4523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764D2098-AC1D-4964-B491-6651980C47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E50827A2-A057-460E-864B-86A83328F7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C6F2254E-530C-4801-B2BA-CA2A5861EF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457693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456331" y="2155604"/>
            <a:ext cx="5687670" cy="473576"/>
          </a:xfrm>
        </p:spPr>
        <p:txBody>
          <a:bodyPr/>
          <a:lstStyle/>
          <a:p>
            <a:r>
              <a:rPr lang="en-US" altLang="ko-KR" dirty="0"/>
              <a:t>Importance of worldview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211960" y="2977472"/>
            <a:ext cx="4609864" cy="288032"/>
          </a:xfrm>
        </p:spPr>
        <p:txBody>
          <a:bodyPr/>
          <a:lstStyle/>
          <a:p>
            <a:pPr lvl="0"/>
            <a:r>
              <a:rPr lang="en-CA" altLang="ko-KR" sz="2000" dirty="0"/>
              <a:t>Ours is a Christian one … </a:t>
            </a:r>
          </a:p>
          <a:p>
            <a:pPr lvl="0"/>
            <a:r>
              <a:rPr lang="en-CA" altLang="ko-KR" sz="2000" dirty="0"/>
              <a:t>based on hope, humility &amp; community</a:t>
            </a:r>
            <a:endParaRPr lang="en-US" altLang="ko-KR" sz="2000" dirty="0"/>
          </a:p>
        </p:txBody>
      </p:sp>
      <p:grpSp>
        <p:nvGrpSpPr>
          <p:cNvPr id="5" name="그룹 315">
            <a:extLst>
              <a:ext uri="{FF2B5EF4-FFF2-40B4-BE49-F238E27FC236}">
                <a16:creationId xmlns:a16="http://schemas.microsoft.com/office/drawing/2014/main" id="{6937C4F8-533A-4E51-A4C0-509EE14035BC}"/>
              </a:ext>
            </a:extLst>
          </p:cNvPr>
          <p:cNvGrpSpPr/>
          <p:nvPr/>
        </p:nvGrpSpPr>
        <p:grpSpPr>
          <a:xfrm>
            <a:off x="611560" y="1768903"/>
            <a:ext cx="2924414" cy="1720553"/>
            <a:chOff x="635000" y="1382713"/>
            <a:chExt cx="7869238" cy="4572000"/>
          </a:xfrm>
          <a:solidFill>
            <a:schemeClr val="bg1"/>
          </a:solidFill>
        </p:grpSpPr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34B83E7E-0E89-4CC8-9137-066F8F4523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764D2098-AC1D-4964-B491-6651980C47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E50827A2-A057-460E-864B-86A83328F7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C6F2254E-530C-4801-B2BA-CA2A5861EF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721492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3905" y="0"/>
            <a:ext cx="9144000" cy="5143500"/>
          </a:xfrm>
        </p:spPr>
      </p:pic>
      <p:sp>
        <p:nvSpPr>
          <p:cNvPr id="9" name="Rectangle 8"/>
          <p:cNvSpPr/>
          <p:nvPr/>
        </p:nvSpPr>
        <p:spPr>
          <a:xfrm>
            <a:off x="0" y="241758"/>
            <a:ext cx="9144000" cy="1059582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395536" cy="1059582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Block Arc 14"/>
          <p:cNvSpPr/>
          <p:nvPr/>
        </p:nvSpPr>
        <p:spPr>
          <a:xfrm rot="16200000">
            <a:off x="611750" y="241569"/>
            <a:ext cx="576064" cy="576443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" name="Text Placeholder 13"/>
          <p:cNvSpPr txBox="1">
            <a:spLocks/>
          </p:cNvSpPr>
          <p:nvPr/>
        </p:nvSpPr>
        <p:spPr>
          <a:xfrm>
            <a:off x="1294556" y="-88479"/>
            <a:ext cx="7942737" cy="113251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Jesus does not invite us to private banquet</a:t>
            </a:r>
          </a:p>
        </p:txBody>
      </p:sp>
      <p:sp>
        <p:nvSpPr>
          <p:cNvPr id="14" name="Content Placeholder 4"/>
          <p:cNvSpPr txBox="1">
            <a:spLocks/>
          </p:cNvSpPr>
          <p:nvPr/>
        </p:nvSpPr>
        <p:spPr>
          <a:xfrm>
            <a:off x="1115616" y="440422"/>
            <a:ext cx="7942737" cy="108012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But one served for all with grace, reconciliation, food, and fellowship</a:t>
            </a:r>
          </a:p>
        </p:txBody>
      </p:sp>
    </p:spTree>
    <p:extLst>
      <p:ext uri="{BB962C8B-B14F-4D97-AF65-F5344CB8AC3E}">
        <p14:creationId xmlns:p14="http://schemas.microsoft.com/office/powerpoint/2010/main" val="40699197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9564" y="3075697"/>
            <a:ext cx="9144000" cy="576063"/>
          </a:xfrm>
        </p:spPr>
        <p:txBody>
          <a:bodyPr/>
          <a:lstStyle/>
          <a:p>
            <a:r>
              <a:rPr lang="en-US" altLang="ko-KR" dirty="0"/>
              <a:t>Thank you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endParaRPr lang="en-CA" dirty="0"/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-CA" dirty="0" err="1"/>
              <a:t>edonbuckingham@gmail.com</a:t>
            </a:r>
            <a:endParaRPr lang="en-CA" dirty="0"/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-CA" dirty="0"/>
              <a:t>+01 613-889-8804</a:t>
            </a: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-CA" dirty="0"/>
              <a:t>+41 76 690 43 98</a:t>
            </a: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-CA" dirty="0" err="1"/>
              <a:t>jsaez@foodgrainsbank.ca</a:t>
            </a:r>
            <a:r>
              <a:rPr lang="en-CA" dirty="0"/>
              <a:t> </a:t>
            </a:r>
          </a:p>
        </p:txBody>
      </p:sp>
      <p:grpSp>
        <p:nvGrpSpPr>
          <p:cNvPr id="5" name="그룹 315">
            <a:extLst>
              <a:ext uri="{FF2B5EF4-FFF2-40B4-BE49-F238E27FC236}">
                <a16:creationId xmlns:a16="http://schemas.microsoft.com/office/drawing/2014/main" id="{6937C4F8-533A-4E51-A4C0-509EE14035BC}"/>
              </a:ext>
            </a:extLst>
          </p:cNvPr>
          <p:cNvGrpSpPr/>
          <p:nvPr/>
        </p:nvGrpSpPr>
        <p:grpSpPr>
          <a:xfrm>
            <a:off x="2771800" y="987574"/>
            <a:ext cx="3637139" cy="2139878"/>
            <a:chOff x="635000" y="1382713"/>
            <a:chExt cx="7869238" cy="4572000"/>
          </a:xfrm>
          <a:solidFill>
            <a:schemeClr val="bg1"/>
          </a:solidFill>
        </p:grpSpPr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34B83E7E-0E89-4CC8-9137-066F8F4523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764D2098-AC1D-4964-B491-6651980C47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E50827A2-A057-460E-864B-86A83328F7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C6F2254E-530C-4801-B2BA-CA2A5861EF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2349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7951" y="4435949"/>
            <a:ext cx="9144000" cy="576063"/>
          </a:xfrm>
        </p:spPr>
        <p:txBody>
          <a:bodyPr/>
          <a:lstStyle/>
          <a:p>
            <a:r>
              <a:rPr lang="en-US" altLang="ko-KR" dirty="0"/>
              <a:t>Four Gardens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endParaRPr lang="en-US" altLang="ko-KR" dirty="0"/>
          </a:p>
        </p:txBody>
      </p:sp>
      <p:grpSp>
        <p:nvGrpSpPr>
          <p:cNvPr id="5" name="그룹 315">
            <a:extLst>
              <a:ext uri="{FF2B5EF4-FFF2-40B4-BE49-F238E27FC236}">
                <a16:creationId xmlns:a16="http://schemas.microsoft.com/office/drawing/2014/main" id="{6937C4F8-533A-4E51-A4C0-509EE14035BC}"/>
              </a:ext>
            </a:extLst>
          </p:cNvPr>
          <p:cNvGrpSpPr/>
          <p:nvPr/>
        </p:nvGrpSpPr>
        <p:grpSpPr>
          <a:xfrm>
            <a:off x="2627784" y="915566"/>
            <a:ext cx="3781155" cy="2224609"/>
            <a:chOff x="635000" y="1382713"/>
            <a:chExt cx="7869238" cy="4572000"/>
          </a:xfrm>
          <a:solidFill>
            <a:schemeClr val="bg1"/>
          </a:solidFill>
        </p:grpSpPr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34B83E7E-0E89-4CC8-9137-066F8F4523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764D2098-AC1D-4964-B491-6651980C47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E50827A2-A057-460E-864B-86A83328F7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C6F2254E-530C-4801-B2BA-CA2A5861EF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2801" y="105194"/>
            <a:ext cx="2623416" cy="2027199"/>
          </a:xfrm>
          <a:prstGeom prst="rect">
            <a:avLst/>
          </a:prstGeom>
        </p:spPr>
      </p:pic>
      <p:pic>
        <p:nvPicPr>
          <p:cNvPr id="11" name="Picture 10" descr="DSC_0058.JPG"/>
          <p:cNvPicPr>
            <a:picLocks noChangeAspect="1"/>
          </p:cNvPicPr>
          <p:nvPr/>
        </p:nvPicPr>
        <p:blipFill>
          <a:blip r:embed="rId3">
            <a:lum bright="18000" contrast="2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46" b="9091"/>
          <a:stretch>
            <a:fillRect/>
          </a:stretch>
        </p:blipFill>
        <p:spPr bwMode="auto">
          <a:xfrm>
            <a:off x="323529" y="1562634"/>
            <a:ext cx="2394056" cy="1970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315" y="2678347"/>
            <a:ext cx="2575901" cy="1787712"/>
          </a:xfrm>
          <a:prstGeom prst="rect">
            <a:avLst/>
          </a:prstGeom>
        </p:spPr>
      </p:pic>
      <p:pic>
        <p:nvPicPr>
          <p:cNvPr id="13" name="Picture 12" descr="A person and children in a garden&#10;&#10;Description automatically generated">
            <a:extLst>
              <a:ext uri="{FF2B5EF4-FFF2-40B4-BE49-F238E27FC236}">
                <a16:creationId xmlns:a16="http://schemas.microsoft.com/office/drawing/2014/main" id="{6277F7F7-CE3B-6CD7-660C-06A6C8E337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2563" y="1661250"/>
            <a:ext cx="2618927" cy="1871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962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2555776" y="123478"/>
            <a:ext cx="6588224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latin typeface="Arial" pitchFamily="34" charset="0"/>
                <a:cs typeface="Arial" pitchFamily="34" charset="0"/>
              </a:rPr>
              <a:t>Overview of session</a:t>
            </a:r>
          </a:p>
        </p:txBody>
      </p:sp>
      <p:sp>
        <p:nvSpPr>
          <p:cNvPr id="2" name="Block Arc 1"/>
          <p:cNvSpPr/>
          <p:nvPr/>
        </p:nvSpPr>
        <p:spPr>
          <a:xfrm>
            <a:off x="0" y="1239925"/>
            <a:ext cx="3384376" cy="3384376"/>
          </a:xfrm>
          <a:prstGeom prst="blockArc">
            <a:avLst>
              <a:gd name="adj1" fmla="val 16173554"/>
              <a:gd name="adj2" fmla="val 5420172"/>
              <a:gd name="adj3" fmla="val 99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Diamond 4"/>
          <p:cNvSpPr/>
          <p:nvPr/>
        </p:nvSpPr>
        <p:spPr>
          <a:xfrm>
            <a:off x="2341373" y="1238007"/>
            <a:ext cx="526508" cy="526508"/>
          </a:xfrm>
          <a:prstGeom prst="diamond">
            <a:avLst/>
          </a:prstGeom>
          <a:solidFill>
            <a:schemeClr val="accent2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Diamond 5"/>
          <p:cNvSpPr/>
          <p:nvPr/>
        </p:nvSpPr>
        <p:spPr>
          <a:xfrm>
            <a:off x="2909950" y="1814071"/>
            <a:ext cx="526508" cy="526508"/>
          </a:xfrm>
          <a:prstGeom prst="diamond">
            <a:avLst/>
          </a:prstGeom>
          <a:solidFill>
            <a:schemeClr val="accent4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Diamond 6"/>
          <p:cNvSpPr/>
          <p:nvPr/>
        </p:nvSpPr>
        <p:spPr>
          <a:xfrm>
            <a:off x="2909950" y="3470255"/>
            <a:ext cx="526508" cy="526508"/>
          </a:xfrm>
          <a:prstGeom prst="diamond">
            <a:avLst/>
          </a:prstGeom>
          <a:solidFill>
            <a:schemeClr val="accent4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Diamond 7"/>
          <p:cNvSpPr/>
          <p:nvPr/>
        </p:nvSpPr>
        <p:spPr>
          <a:xfrm>
            <a:off x="2341373" y="4043012"/>
            <a:ext cx="526508" cy="526508"/>
          </a:xfrm>
          <a:prstGeom prst="diamond">
            <a:avLst/>
          </a:prstGeom>
          <a:solidFill>
            <a:schemeClr val="accent2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Diamond 8"/>
          <p:cNvSpPr/>
          <p:nvPr/>
        </p:nvSpPr>
        <p:spPr>
          <a:xfrm>
            <a:off x="3085535" y="2642163"/>
            <a:ext cx="526508" cy="526508"/>
          </a:xfrm>
          <a:prstGeom prst="diamond">
            <a:avLst/>
          </a:prstGeom>
          <a:solidFill>
            <a:schemeClr val="accent2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4969378" y="1347220"/>
            <a:ext cx="331719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Houston, we have a problem…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85535" y="1280538"/>
            <a:ext cx="1757322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It’s complicated!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849888" y="1920060"/>
            <a:ext cx="30963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Producing without overheating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05129" y="1766173"/>
            <a:ext cx="2160831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Is production the problem?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24128" y="2778224"/>
            <a:ext cx="309634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CA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Waste it or waist it – tough choices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732795" y="2610454"/>
            <a:ext cx="1770481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Is consumption the problem?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346864" y="3579620"/>
            <a:ext cx="367240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 its many forms and locations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509568" y="3569224"/>
            <a:ext cx="1730430" cy="338554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Food insecurity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969378" y="4212086"/>
            <a:ext cx="377908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So, where do we start to clean up this mess?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101622" y="4186093"/>
            <a:ext cx="1614393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Start simple!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직사각형 69"/>
          <p:cNvSpPr/>
          <p:nvPr/>
        </p:nvSpPr>
        <p:spPr>
          <a:xfrm>
            <a:off x="2458847" y="1301206"/>
            <a:ext cx="285001" cy="40011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26" name="직사각형 69"/>
          <p:cNvSpPr/>
          <p:nvPr/>
        </p:nvSpPr>
        <p:spPr>
          <a:xfrm>
            <a:off x="3030703" y="1877270"/>
            <a:ext cx="285001" cy="40011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27" name="직사각형 69"/>
          <p:cNvSpPr/>
          <p:nvPr/>
        </p:nvSpPr>
        <p:spPr>
          <a:xfrm>
            <a:off x="3206288" y="2705362"/>
            <a:ext cx="285001" cy="40011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28" name="직사각형 69"/>
          <p:cNvSpPr/>
          <p:nvPr/>
        </p:nvSpPr>
        <p:spPr>
          <a:xfrm>
            <a:off x="3030702" y="3533454"/>
            <a:ext cx="285001" cy="40011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29" name="직사각형 69"/>
          <p:cNvSpPr/>
          <p:nvPr/>
        </p:nvSpPr>
        <p:spPr>
          <a:xfrm>
            <a:off x="2467227" y="4104364"/>
            <a:ext cx="285001" cy="40011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E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721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499991" y="2155604"/>
            <a:ext cx="4644009" cy="473576"/>
          </a:xfrm>
        </p:spPr>
        <p:txBody>
          <a:bodyPr/>
          <a:lstStyle/>
          <a:p>
            <a:r>
              <a:rPr lang="en-US" altLang="ko-KR" dirty="0"/>
              <a:t>Food production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499991" y="2671673"/>
            <a:ext cx="4236393" cy="288032"/>
          </a:xfrm>
        </p:spPr>
        <p:txBody>
          <a:bodyPr/>
          <a:lstStyle/>
          <a:p>
            <a:pPr lvl="0"/>
            <a:r>
              <a:rPr lang="en-US" altLang="ko-KR" dirty="0"/>
              <a:t>… and its consequences: PACE and POLLUTION</a:t>
            </a:r>
          </a:p>
        </p:txBody>
      </p:sp>
      <p:grpSp>
        <p:nvGrpSpPr>
          <p:cNvPr id="5" name="그룹 315">
            <a:extLst>
              <a:ext uri="{FF2B5EF4-FFF2-40B4-BE49-F238E27FC236}">
                <a16:creationId xmlns:a16="http://schemas.microsoft.com/office/drawing/2014/main" id="{6937C4F8-533A-4E51-A4C0-509EE14035BC}"/>
              </a:ext>
            </a:extLst>
          </p:cNvPr>
          <p:cNvGrpSpPr/>
          <p:nvPr/>
        </p:nvGrpSpPr>
        <p:grpSpPr>
          <a:xfrm>
            <a:off x="611560" y="1768903"/>
            <a:ext cx="2924414" cy="1720553"/>
            <a:chOff x="635000" y="1382713"/>
            <a:chExt cx="7869238" cy="4572000"/>
          </a:xfrm>
          <a:solidFill>
            <a:schemeClr val="bg1"/>
          </a:solidFill>
        </p:grpSpPr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34B83E7E-0E89-4CC8-9137-066F8F4523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764D2098-AC1D-4964-B491-6651980C47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E50827A2-A057-460E-864B-86A83328F7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C6F2254E-530C-4801-B2BA-CA2A5861EF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World Population Timeline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-1" y="1019345"/>
            <a:ext cx="9144000" cy="288032"/>
          </a:xfrm>
        </p:spPr>
        <p:txBody>
          <a:bodyPr/>
          <a:lstStyle/>
          <a:p>
            <a:pPr lvl="0"/>
            <a:r>
              <a:rPr lang="en-US" altLang="ko-KR" sz="2400" dirty="0"/>
              <a:t>It’s getting crowded in here (almost two new Canadas are added to the world every year (70-80 million))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2306365"/>
            <a:ext cx="9144000" cy="36000"/>
          </a:xfrm>
          <a:prstGeom prst="rect">
            <a:avLst/>
          </a:prstGeom>
          <a:solidFill>
            <a:srgbClr val="64994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Diamond 5"/>
          <p:cNvSpPr/>
          <p:nvPr/>
        </p:nvSpPr>
        <p:spPr>
          <a:xfrm>
            <a:off x="5972497" y="2106333"/>
            <a:ext cx="436064" cy="436064"/>
          </a:xfrm>
          <a:prstGeom prst="diamond">
            <a:avLst/>
          </a:prstGeom>
          <a:solidFill>
            <a:schemeClr val="accent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Diamond 7"/>
          <p:cNvSpPr/>
          <p:nvPr/>
        </p:nvSpPr>
        <p:spPr>
          <a:xfrm>
            <a:off x="1168563" y="2157989"/>
            <a:ext cx="332753" cy="332753"/>
          </a:xfrm>
          <a:prstGeom prst="diamond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Diamond 8"/>
          <p:cNvSpPr/>
          <p:nvPr/>
        </p:nvSpPr>
        <p:spPr>
          <a:xfrm>
            <a:off x="2787093" y="2157989"/>
            <a:ext cx="332753" cy="332753"/>
          </a:xfrm>
          <a:prstGeom prst="diamond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Diamond 9"/>
          <p:cNvSpPr/>
          <p:nvPr/>
        </p:nvSpPr>
        <p:spPr>
          <a:xfrm>
            <a:off x="4405623" y="2157989"/>
            <a:ext cx="332753" cy="332753"/>
          </a:xfrm>
          <a:prstGeom prst="diamond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Diamond 10"/>
          <p:cNvSpPr/>
          <p:nvPr/>
        </p:nvSpPr>
        <p:spPr>
          <a:xfrm>
            <a:off x="7642682" y="2157989"/>
            <a:ext cx="332753" cy="332753"/>
          </a:xfrm>
          <a:prstGeom prst="diamond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02158" y="1635646"/>
            <a:ext cx="66556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20688" y="1635646"/>
            <a:ext cx="66556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1800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39218" y="1635646"/>
            <a:ext cx="66556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1950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57748" y="1635646"/>
            <a:ext cx="66556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2024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476277" y="1635646"/>
            <a:ext cx="66556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2050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552403" y="2739079"/>
            <a:ext cx="1565073" cy="991828"/>
            <a:chOff x="1985513" y="4307149"/>
            <a:chExt cx="2601799" cy="991828"/>
          </a:xfrm>
        </p:grpSpPr>
        <p:sp>
          <p:nvSpPr>
            <p:cNvPr id="31" name="TextBox 30"/>
            <p:cNvSpPr txBox="1"/>
            <p:nvPr/>
          </p:nvSpPr>
          <p:spPr>
            <a:xfrm>
              <a:off x="2004346" y="5021978"/>
              <a:ext cx="256440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200,000,000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170933" y="2739079"/>
            <a:ext cx="1565073" cy="991828"/>
            <a:chOff x="1985513" y="4307149"/>
            <a:chExt cx="2601799" cy="991828"/>
          </a:xfrm>
        </p:grpSpPr>
        <p:sp>
          <p:nvSpPr>
            <p:cNvPr id="34" name="TextBox 33"/>
            <p:cNvSpPr txBox="1"/>
            <p:nvPr/>
          </p:nvSpPr>
          <p:spPr>
            <a:xfrm>
              <a:off x="2004346" y="5021978"/>
              <a:ext cx="256440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1,000,000,000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5306530" y="2606406"/>
            <a:ext cx="1768159" cy="2176020"/>
            <a:chOff x="1816839" y="4239386"/>
            <a:chExt cx="2939412" cy="1111370"/>
          </a:xfrm>
        </p:grpSpPr>
        <p:sp>
          <p:nvSpPr>
            <p:cNvPr id="37" name="TextBox 36"/>
            <p:cNvSpPr txBox="1"/>
            <p:nvPr/>
          </p:nvSpPr>
          <p:spPr>
            <a:xfrm>
              <a:off x="1816839" y="4549075"/>
              <a:ext cx="2939412" cy="8016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CA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India # 1/2 – 1.41 B</a:t>
              </a:r>
            </a:p>
            <a:p>
              <a:pPr algn="ctr"/>
              <a:r>
                <a:rPr lang="en-CA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China # 1/2 – 1.41 B</a:t>
              </a:r>
            </a:p>
            <a:p>
              <a:pPr algn="ctr"/>
              <a:r>
                <a:rPr lang="en-CA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USA # 3 – 0.35 B</a:t>
              </a:r>
            </a:p>
            <a:p>
              <a:pPr algn="ctr"/>
              <a:r>
                <a:rPr lang="en-CA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Indonesia # 4 – 0.28 B</a:t>
              </a:r>
            </a:p>
            <a:p>
              <a:pPr algn="ctr"/>
              <a:r>
                <a:rPr lang="en-CA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Pakistan # 5 – 0.25 B</a:t>
              </a:r>
            </a:p>
            <a:p>
              <a:pPr algn="ctr"/>
              <a:r>
                <a:rPr lang="en-CA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Nigeria # 6 – 0.23 B</a:t>
              </a:r>
            </a:p>
            <a:p>
              <a:pPr algn="ctr"/>
              <a:r>
                <a:rPr lang="en-CA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Brazil # 7 – 0.21 B </a:t>
              </a:r>
            </a:p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985511" y="4239386"/>
              <a:ext cx="26017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8,200,000,000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3789463" y="2739079"/>
            <a:ext cx="1565073" cy="991828"/>
            <a:chOff x="1985513" y="4307149"/>
            <a:chExt cx="2601799" cy="991828"/>
          </a:xfrm>
        </p:grpSpPr>
        <p:sp>
          <p:nvSpPr>
            <p:cNvPr id="40" name="TextBox 39"/>
            <p:cNvSpPr txBox="1"/>
            <p:nvPr/>
          </p:nvSpPr>
          <p:spPr>
            <a:xfrm>
              <a:off x="2004346" y="5021978"/>
              <a:ext cx="256440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2,500,000,000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7026522" y="2739079"/>
            <a:ext cx="1565073" cy="991828"/>
            <a:chOff x="1985513" y="4307149"/>
            <a:chExt cx="2601799" cy="991828"/>
          </a:xfrm>
        </p:grpSpPr>
        <p:sp>
          <p:nvSpPr>
            <p:cNvPr id="43" name="TextBox 42"/>
            <p:cNvSpPr txBox="1"/>
            <p:nvPr/>
          </p:nvSpPr>
          <p:spPr>
            <a:xfrm>
              <a:off x="2004346" y="5021978"/>
              <a:ext cx="256440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10,000,000,000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599679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30FFEC8-0CBD-01E6-5D4F-4F94356829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CA" dirty="0"/>
              <a:t>World population evolution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B621F8-6EA7-7577-47FF-8D134D9D70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96454A-8531-E398-A33C-6895FE1478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665" y="967035"/>
            <a:ext cx="4176465" cy="4176465"/>
          </a:xfrm>
          <a:prstGeom prst="rect">
            <a:avLst/>
          </a:prstGeom>
        </p:spPr>
      </p:pic>
      <p:pic>
        <p:nvPicPr>
          <p:cNvPr id="5" name="Picture 2" descr="https://upload.wikimedia.org/wikipedia/commons/thumb/b/b7/Population_curve.svg/1024px-Population_curve.svg.png">
            <a:extLst>
              <a:ext uri="{FF2B5EF4-FFF2-40B4-BE49-F238E27FC236}">
                <a16:creationId xmlns:a16="http://schemas.microsoft.com/office/drawing/2014/main" id="{EAB111AE-E48E-5484-2209-32925AFFE2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76171"/>
            <a:ext cx="4885875" cy="2967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6276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3192dc8473a_0_97"/>
          <p:cNvSpPr txBox="1">
            <a:spLocks noGrp="1"/>
          </p:cNvSpPr>
          <p:nvPr>
            <p:ph type="title" idx="6"/>
          </p:nvPr>
        </p:nvSpPr>
        <p:spPr>
          <a:xfrm>
            <a:off x="562963" y="354225"/>
            <a:ext cx="7893600" cy="6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World Food Production: Abundance?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  <p:sp>
        <p:nvSpPr>
          <p:cNvPr id="550" name="Google Shape;550;g3192dc8473a_0_97"/>
          <p:cNvSpPr txBox="1">
            <a:spLocks noGrp="1"/>
          </p:cNvSpPr>
          <p:nvPr>
            <p:ph type="ctrTitle"/>
          </p:nvPr>
        </p:nvSpPr>
        <p:spPr>
          <a:xfrm flipH="1">
            <a:off x="6801002" y="4145685"/>
            <a:ext cx="15606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  <p:sp>
        <p:nvSpPr>
          <p:cNvPr id="551" name="Google Shape;551;g3192dc8473a_0_97"/>
          <p:cNvSpPr txBox="1">
            <a:spLocks noGrp="1"/>
          </p:cNvSpPr>
          <p:nvPr>
            <p:ph type="ctrTitle" idx="2"/>
          </p:nvPr>
        </p:nvSpPr>
        <p:spPr>
          <a:xfrm flipH="1">
            <a:off x="3985281" y="4145685"/>
            <a:ext cx="15606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  <p:sp>
        <p:nvSpPr>
          <p:cNvPr id="552" name="Google Shape;552;g3192dc8473a_0_97"/>
          <p:cNvSpPr txBox="1">
            <a:spLocks noGrp="1"/>
          </p:cNvSpPr>
          <p:nvPr>
            <p:ph type="ctrTitle" idx="4"/>
          </p:nvPr>
        </p:nvSpPr>
        <p:spPr>
          <a:xfrm flipH="1">
            <a:off x="1182450" y="4145685"/>
            <a:ext cx="15606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  <p:grpSp>
        <p:nvGrpSpPr>
          <p:cNvPr id="553" name="Google Shape;553;g3192dc8473a_0_97"/>
          <p:cNvGrpSpPr/>
          <p:nvPr/>
        </p:nvGrpSpPr>
        <p:grpSpPr>
          <a:xfrm>
            <a:off x="137671" y="3075985"/>
            <a:ext cx="2114617" cy="1742916"/>
            <a:chOff x="1114159" y="4291760"/>
            <a:chExt cx="3515573" cy="1742916"/>
          </a:xfrm>
        </p:grpSpPr>
        <p:sp>
          <p:nvSpPr>
            <p:cNvPr id="554" name="Google Shape;554;g3192dc8473a_0_97"/>
            <p:cNvSpPr txBox="1"/>
            <p:nvPr/>
          </p:nvSpPr>
          <p:spPr>
            <a:xfrm>
              <a:off x="1114159" y="4649722"/>
              <a:ext cx="3515573" cy="13849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i="0" u="none" strike="noStrike" cap="none" dirty="0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If all food currently 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i="0" u="none" strike="noStrike" cap="none" dirty="0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produced was equally distributed, every 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i="0" u="none" strike="noStrike" cap="none" dirty="0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person would get 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i="0" u="none" strike="noStrike" cap="none" dirty="0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around 3000 calories 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i="0" u="none" strike="noStrike" cap="none" dirty="0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per day</a:t>
              </a:r>
              <a:endParaRPr sz="1400" i="0" u="none" strike="noStrike" cap="none" dirty="0">
                <a:solidFill>
                  <a:srgbClr val="3F3F3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555" name="Google Shape;555;g3192dc8473a_0_97"/>
            <p:cNvSpPr txBox="1"/>
            <p:nvPr/>
          </p:nvSpPr>
          <p:spPr>
            <a:xfrm>
              <a:off x="1446146" y="4291760"/>
              <a:ext cx="31413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b="1" i="0" u="none" strike="noStrike" cap="none" dirty="0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Enough food now</a:t>
              </a:r>
              <a:endParaRPr sz="1400" b="1" i="0" u="none" strike="noStrike" cap="none" dirty="0">
                <a:solidFill>
                  <a:srgbClr val="3F3F3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556" name="Google Shape;556;g3192dc8473a_0_97"/>
          <p:cNvGrpSpPr/>
          <p:nvPr/>
        </p:nvGrpSpPr>
        <p:grpSpPr>
          <a:xfrm>
            <a:off x="4569599" y="3075904"/>
            <a:ext cx="2049880" cy="1555212"/>
            <a:chOff x="5199762" y="4236852"/>
            <a:chExt cx="3308392" cy="1318871"/>
          </a:xfrm>
        </p:grpSpPr>
        <p:sp>
          <p:nvSpPr>
            <p:cNvPr id="557" name="Google Shape;557;g3192dc8473a_0_97"/>
            <p:cNvSpPr txBox="1"/>
            <p:nvPr/>
          </p:nvSpPr>
          <p:spPr>
            <a:xfrm>
              <a:off x="5199762" y="4563939"/>
              <a:ext cx="3308390" cy="991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i="0" u="none" strike="noStrike" cap="none" dirty="0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We can </a:t>
              </a:r>
              <a:r>
                <a:rPr lang="en" sz="1400" i="0" u="none" strike="noStrike" cap="none" dirty="0" err="1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extensify</a:t>
              </a:r>
              <a:r>
                <a:rPr lang="en" sz="1400" i="0" u="none" strike="noStrike" cap="none" dirty="0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 (find more places to grow 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i="0" u="none" strike="noStrike" cap="none" dirty="0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food) and intensify 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i="0" u="none" strike="noStrike" cap="none" dirty="0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(increase food crop 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i="0" u="none" strike="noStrike" cap="none" dirty="0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yields)</a:t>
              </a:r>
              <a:endParaRPr sz="1400" i="0" u="none" strike="noStrike" cap="none" dirty="0">
                <a:solidFill>
                  <a:srgbClr val="3F3F3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558" name="Google Shape;558;g3192dc8473a_0_97"/>
            <p:cNvSpPr txBox="1"/>
            <p:nvPr/>
          </p:nvSpPr>
          <p:spPr>
            <a:xfrm>
              <a:off x="5480854" y="4236852"/>
              <a:ext cx="3027300" cy="26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b="1" i="0" u="none" strike="noStrike" cap="none" dirty="0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We can grow more</a:t>
              </a:r>
              <a:endParaRPr sz="1400" b="1" i="0" u="none" strike="noStrike" cap="none" dirty="0">
                <a:solidFill>
                  <a:srgbClr val="3F3F3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559" name="Google Shape;559;g3192dc8473a_0_97"/>
          <p:cNvGrpSpPr/>
          <p:nvPr/>
        </p:nvGrpSpPr>
        <p:grpSpPr>
          <a:xfrm>
            <a:off x="2404601" y="3076475"/>
            <a:ext cx="2114600" cy="1671731"/>
            <a:chOff x="-2226075" y="4317943"/>
            <a:chExt cx="3515544" cy="1671731"/>
          </a:xfrm>
        </p:grpSpPr>
        <p:sp>
          <p:nvSpPr>
            <p:cNvPr id="560" name="Google Shape;560;g3192dc8473a_0_97"/>
            <p:cNvSpPr txBox="1"/>
            <p:nvPr/>
          </p:nvSpPr>
          <p:spPr>
            <a:xfrm>
              <a:off x="-2226075" y="4820163"/>
              <a:ext cx="3515544" cy="11695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i="0" u="none" strike="noStrike" cap="none" dirty="0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We will need a 40-70% increase from today’s 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i="0" u="none" strike="noStrike" cap="none" dirty="0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production to meet 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i="0" u="none" strike="noStrike" cap="none" dirty="0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needs of 10B mouths in 2050</a:t>
              </a:r>
              <a:endParaRPr sz="1400" i="0" u="none" strike="noStrike" cap="none" dirty="0">
                <a:solidFill>
                  <a:srgbClr val="3F3F3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561" name="Google Shape;561;g3192dc8473a_0_97"/>
            <p:cNvSpPr txBox="1"/>
            <p:nvPr/>
          </p:nvSpPr>
          <p:spPr>
            <a:xfrm>
              <a:off x="-1918990" y="4317943"/>
              <a:ext cx="29661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b="1" i="0" u="none" strike="noStrike" cap="none" dirty="0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More food needed</a:t>
              </a:r>
              <a:endParaRPr sz="1400" b="1" i="0" u="none" strike="noStrike" cap="none" dirty="0">
                <a:solidFill>
                  <a:srgbClr val="3F3F3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562" name="Google Shape;562;g3192dc8473a_0_97"/>
          <p:cNvGrpSpPr/>
          <p:nvPr/>
        </p:nvGrpSpPr>
        <p:grpSpPr>
          <a:xfrm>
            <a:off x="7091018" y="3041832"/>
            <a:ext cx="1565043" cy="1975850"/>
            <a:chOff x="2304490" y="4274040"/>
            <a:chExt cx="2601900" cy="1256263"/>
          </a:xfrm>
        </p:grpSpPr>
        <p:sp>
          <p:nvSpPr>
            <p:cNvPr id="563" name="Google Shape;563;g3192dc8473a_0_97"/>
            <p:cNvSpPr txBox="1"/>
            <p:nvPr/>
          </p:nvSpPr>
          <p:spPr>
            <a:xfrm>
              <a:off x="2304490" y="4669003"/>
              <a:ext cx="2564400" cy="861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i="0" u="none" strike="noStrike" cap="none" dirty="0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Technology</a:t>
              </a:r>
              <a:endParaRPr dirty="0">
                <a:latin typeface="Raleway"/>
                <a:ea typeface="Raleway"/>
                <a:cs typeface="Raleway"/>
                <a:sym typeface="Raleway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i="0" u="none" strike="noStrike" cap="none" dirty="0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Information</a:t>
              </a:r>
              <a:endParaRPr dirty="0">
                <a:latin typeface="Raleway"/>
                <a:ea typeface="Raleway"/>
                <a:cs typeface="Raleway"/>
                <a:sym typeface="Raleway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i="0" u="none" strike="noStrike" cap="none" dirty="0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Biology</a:t>
              </a:r>
              <a:endParaRPr dirty="0">
                <a:latin typeface="Raleway"/>
                <a:ea typeface="Raleway"/>
                <a:cs typeface="Raleway"/>
                <a:sym typeface="Raleway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i="0" u="none" strike="noStrike" cap="none" dirty="0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Chemistry</a:t>
              </a:r>
              <a:endParaRPr dirty="0">
                <a:latin typeface="Raleway"/>
                <a:ea typeface="Raleway"/>
                <a:cs typeface="Raleway"/>
                <a:sym typeface="Raleway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i="0" u="none" strike="noStrike" cap="none" dirty="0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Physics</a:t>
              </a:r>
              <a:endParaRPr dirty="0">
                <a:latin typeface="Raleway"/>
                <a:ea typeface="Raleway"/>
                <a:cs typeface="Raleway"/>
                <a:sym typeface="Raleway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 i="0" u="none" strike="noStrike" cap="none" dirty="0">
                <a:solidFill>
                  <a:srgbClr val="3F3F3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564" name="Google Shape;564;g3192dc8473a_0_97"/>
            <p:cNvSpPr txBox="1"/>
            <p:nvPr/>
          </p:nvSpPr>
          <p:spPr>
            <a:xfrm>
              <a:off x="2304490" y="4274040"/>
              <a:ext cx="2601900" cy="3326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b="1" i="0" u="none" strike="noStrike" cap="none" dirty="0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“Magic bullets” can help </a:t>
              </a:r>
              <a:endParaRPr sz="1400" b="1" i="0" u="none" strike="noStrike" cap="none" dirty="0">
                <a:solidFill>
                  <a:srgbClr val="3F3F3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pic>
        <p:nvPicPr>
          <p:cNvPr id="565" name="Google Shape;565;g3192dc8473a_0_9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8791" y="1306629"/>
            <a:ext cx="2114617" cy="1635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6" name="Google Shape;566;g3192dc8473a_0_97"/>
          <p:cNvPicPr preferRelativeResize="0"/>
          <p:nvPr/>
        </p:nvPicPr>
        <p:blipFill rotWithShape="1">
          <a:blip r:embed="rId4">
            <a:alphaModFix/>
          </a:blip>
          <a:srcRect r="3157"/>
          <a:stretch/>
        </p:blipFill>
        <p:spPr>
          <a:xfrm>
            <a:off x="2404600" y="1301388"/>
            <a:ext cx="2114600" cy="164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8" name="Google Shape;568;g3192dc8473a_0_97" descr="Agricultural livelihoods of green revolution &amp; agricultural biotechnology  are no 'magic bullet' to end global hunger"/>
          <p:cNvPicPr preferRelativeResize="0"/>
          <p:nvPr/>
        </p:nvPicPr>
        <p:blipFill rotWithShape="1">
          <a:blip r:embed="rId5">
            <a:alphaModFix/>
          </a:blip>
          <a:srcRect t="3044"/>
          <a:stretch/>
        </p:blipFill>
        <p:spPr>
          <a:xfrm>
            <a:off x="6804963" y="1306625"/>
            <a:ext cx="2114599" cy="163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3-rtk">
            <a:extLst>
              <a:ext uri="{FF2B5EF4-FFF2-40B4-BE49-F238E27FC236}">
                <a16:creationId xmlns:a16="http://schemas.microsoft.com/office/drawing/2014/main" id="{FB5374E4-43DB-E8F3-297F-7662E5F082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9600" y="1301387"/>
            <a:ext cx="2185932" cy="163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17"/>
          <p:cNvPicPr>
            <a:picLocks noGrp="1" noChangeAspect="1"/>
          </p:cNvPicPr>
          <p:nvPr>
            <p:ph type="pic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" b="397"/>
          <a:stretch>
            <a:fillRect/>
          </a:stretch>
        </p:blipFill>
        <p:spPr/>
      </p:pic>
      <p:pic>
        <p:nvPicPr>
          <p:cNvPr id="25" name="Picture Placeholder 24"/>
          <p:cNvPicPr>
            <a:picLocks noGrp="1" noChangeAspect="1"/>
          </p:cNvPicPr>
          <p:nvPr>
            <p:ph type="pic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86" b="11686"/>
          <a:stretch>
            <a:fillRect/>
          </a:stretch>
        </p:blipFill>
        <p:spPr/>
      </p:pic>
      <p:pic>
        <p:nvPicPr>
          <p:cNvPr id="26" name="Picture Placeholder 25"/>
          <p:cNvPicPr>
            <a:picLocks noGrp="1" noChangeAspect="1"/>
          </p:cNvPicPr>
          <p:nvPr>
            <p:ph type="pic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2" r="8462"/>
          <a:stretch>
            <a:fillRect/>
          </a:stretch>
        </p:blipFill>
        <p:spPr>
          <a:xfrm>
            <a:off x="0" y="2643188"/>
            <a:ext cx="4500563" cy="2500312"/>
          </a:xfrm>
        </p:spPr>
      </p:pic>
      <p:sp>
        <p:nvSpPr>
          <p:cNvPr id="28" name="TextBox 27"/>
          <p:cNvSpPr txBox="1"/>
          <p:nvPr/>
        </p:nvSpPr>
        <p:spPr>
          <a:xfrm>
            <a:off x="827584" y="2588173"/>
            <a:ext cx="49319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200" b="1" dirty="0"/>
              <a:t>But is feeding ourselves killing the planet?</a:t>
            </a:r>
          </a:p>
        </p:txBody>
      </p:sp>
      <p:pic>
        <p:nvPicPr>
          <p:cNvPr id="2054" name="Picture 6" descr="Can graphene make the world’s water clean? | World Economic Forum">
            <a:extLst>
              <a:ext uri="{FF2B5EF4-FFF2-40B4-BE49-F238E27FC236}">
                <a16:creationId xmlns:a16="http://schemas.microsoft.com/office/drawing/2014/main" id="{B5FCECE5-240C-D2A4-048E-081C8DFC1C3D}"/>
              </a:ext>
            </a:extLst>
          </p:cNvPr>
          <p:cNvPicPr>
            <a:picLocks noGrp="1" noChangeAspect="1" noChangeArrowheads="1"/>
          </p:cNvPicPr>
          <p:nvPr>
            <p:ph type="pic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63" b="12963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242099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49941"/>
      </a:accent1>
      <a:accent2>
        <a:srgbClr val="A4D144"/>
      </a:accent2>
      <a:accent3>
        <a:srgbClr val="649941"/>
      </a:accent3>
      <a:accent4>
        <a:srgbClr val="A4D144"/>
      </a:accent4>
      <a:accent5>
        <a:srgbClr val="649941"/>
      </a:accent5>
      <a:accent6>
        <a:srgbClr val="A4D144"/>
      </a:accent6>
      <a:hlink>
        <a:srgbClr val="76923C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49941"/>
      </a:accent1>
      <a:accent2>
        <a:srgbClr val="A4D144"/>
      </a:accent2>
      <a:accent3>
        <a:srgbClr val="649941"/>
      </a:accent3>
      <a:accent4>
        <a:srgbClr val="A4D144"/>
      </a:accent4>
      <a:accent5>
        <a:srgbClr val="649941"/>
      </a:accent5>
      <a:accent6>
        <a:srgbClr val="A4D144"/>
      </a:accent6>
      <a:hlink>
        <a:srgbClr val="76923C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49941"/>
      </a:accent1>
      <a:accent2>
        <a:srgbClr val="A4D144"/>
      </a:accent2>
      <a:accent3>
        <a:srgbClr val="649941"/>
      </a:accent3>
      <a:accent4>
        <a:srgbClr val="A4D144"/>
      </a:accent4>
      <a:accent5>
        <a:srgbClr val="649941"/>
      </a:accent5>
      <a:accent6>
        <a:srgbClr val="A4D144"/>
      </a:accent6>
      <a:hlink>
        <a:srgbClr val="76923C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12069</TotalTime>
  <Words>1140</Words>
  <Application>Microsoft Macintosh PowerPoint</Application>
  <PresentationFormat>On-screen Show (16:9)</PresentationFormat>
  <Paragraphs>218</Paragraphs>
  <Slides>21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맑은 고딕</vt:lpstr>
      <vt:lpstr>Aptos</vt:lpstr>
      <vt:lpstr>Arial</vt:lpstr>
      <vt:lpstr>Raleway</vt:lpstr>
      <vt:lpstr>Sacramento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World Food Production: Abundance? </vt:lpstr>
      <vt:lpstr>PowerPoint Presentation</vt:lpstr>
      <vt:lpstr>PowerPoint Presentation</vt:lpstr>
      <vt:lpstr>PowerPoint Presentation</vt:lpstr>
      <vt:lpstr>World Food Consumption: Scarcity?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Don Buckingham</cp:lastModifiedBy>
  <cp:revision>193</cp:revision>
  <cp:lastPrinted>2024-11-26T09:47:26Z</cp:lastPrinted>
  <dcterms:created xsi:type="dcterms:W3CDTF">2016-12-05T23:26:54Z</dcterms:created>
  <dcterms:modified xsi:type="dcterms:W3CDTF">2024-11-28T18:30:54Z</dcterms:modified>
</cp:coreProperties>
</file>