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Raleway" pitchFamily="2" charset="77"/>
      <p:regular r:id="rId15"/>
      <p:bold r:id="rId16"/>
      <p:italic r:id="rId17"/>
      <p:boldItalic r:id="rId18"/>
    </p:embeddedFont>
    <p:embeddedFont>
      <p:font typeface="Raleway Light" panose="020F0302020204030204" pitchFamily="34" charset="0"/>
      <p:regular r:id="rId19"/>
      <p:bold r:id="rId20"/>
      <p:italic r:id="rId21"/>
      <p:boldItalic r:id="rId22"/>
    </p:embeddedFont>
    <p:embeddedFont>
      <p:font typeface="Raleway Medium" panose="020F0502020204030204" pitchFamily="34" charset="0"/>
      <p:regular r:id="rId23"/>
      <p:bold r:id="rId24"/>
      <p:italic r:id="rId25"/>
      <p:boldItalic r:id="rId26"/>
    </p:embeddedFont>
    <p:embeddedFont>
      <p:font typeface="Sacramento" panose="02000507000000020000" pitchFamily="2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gObJPvLiT+GNPgMLV3yZ+z79HO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/>
    <p:restoredTop sz="94672"/>
  </p:normalViewPr>
  <p:slideViewPr>
    <p:cSldViewPr snapToGrid="0">
      <p:cViewPr varScale="1">
        <p:scale>
          <a:sx n="132" d="100"/>
          <a:sy n="132" d="100"/>
        </p:scale>
        <p:origin x="3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2d61c79be0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0" name="Google Shape;620;g2d61c79be0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7" name="Google Shape;63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4" name="Google Shape;654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d61c79be0f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4" name="Google Shape;324;g2d61c79be0f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192dc8473a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7" name="Google Shape;477;g3192dc8473a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192dc8473a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2" name="Google Shape;512;g3192dc8473a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192dc8473a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6" name="Google Shape;536;g3192dc8473a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1" name="Google Shape;56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1" name="Google Shape;57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54"/>
          <p:cNvSpPr txBox="1">
            <a:spLocks noGrp="1"/>
          </p:cNvSpPr>
          <p:nvPr>
            <p:ph type="ctrTitle"/>
          </p:nvPr>
        </p:nvSpPr>
        <p:spPr>
          <a:xfrm>
            <a:off x="1797000" y="1289412"/>
            <a:ext cx="5550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0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54"/>
          <p:cNvSpPr txBox="1">
            <a:spLocks noGrp="1"/>
          </p:cNvSpPr>
          <p:nvPr>
            <p:ph type="subTitle" idx="1"/>
          </p:nvPr>
        </p:nvSpPr>
        <p:spPr>
          <a:xfrm>
            <a:off x="1914175" y="3281070"/>
            <a:ext cx="53154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4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8"/>
          <p:cNvSpPr txBox="1">
            <a:spLocks noGrp="1"/>
          </p:cNvSpPr>
          <p:nvPr>
            <p:ph type="ctrTitle"/>
          </p:nvPr>
        </p:nvSpPr>
        <p:spPr>
          <a:xfrm flipH="1">
            <a:off x="3037200" y="3273263"/>
            <a:ext cx="30696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000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51" name="Google Shape;51;p58"/>
          <p:cNvSpPr txBox="1">
            <a:spLocks noGrp="1"/>
          </p:cNvSpPr>
          <p:nvPr>
            <p:ph type="subTitle" idx="1"/>
          </p:nvPr>
        </p:nvSpPr>
        <p:spPr>
          <a:xfrm flipH="1">
            <a:off x="1816200" y="1634900"/>
            <a:ext cx="5511600" cy="13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6"/>
          <p:cNvSpPr txBox="1">
            <a:spLocks noGrp="1"/>
          </p:cNvSpPr>
          <p:nvPr>
            <p:ph type="title"/>
          </p:nvPr>
        </p:nvSpPr>
        <p:spPr>
          <a:xfrm>
            <a:off x="947475" y="898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4" name="Google Shape;54;p76"/>
          <p:cNvSpPr txBox="1">
            <a:spLocks noGrp="1"/>
          </p:cNvSpPr>
          <p:nvPr>
            <p:ph type="subTitle" idx="1"/>
          </p:nvPr>
        </p:nvSpPr>
        <p:spPr>
          <a:xfrm>
            <a:off x="1617375" y="1735975"/>
            <a:ext cx="3375300" cy="14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5" name="Google Shape;55;p76"/>
          <p:cNvSpPr txBox="1"/>
          <p:nvPr/>
        </p:nvSpPr>
        <p:spPr>
          <a:xfrm>
            <a:off x="626098" y="3498285"/>
            <a:ext cx="3023400" cy="9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accent1"/>
                </a:solidFill>
                <a:latin typeface="Raleway Light"/>
                <a:ea typeface="Raleway Light"/>
                <a:cs typeface="Raleway Light"/>
                <a:sym typeface="Raleway Light"/>
              </a:rPr>
              <a:t>CREDITS: This presentation template was created by </a:t>
            </a:r>
            <a:r>
              <a:rPr lang="en" sz="1000" b="0" i="0" u="none" strike="noStrike" cap="none">
                <a:solidFill>
                  <a:schemeClr val="accent1"/>
                </a:solidFill>
                <a:uFill>
                  <a:noFill/>
                </a:uFill>
                <a:latin typeface="Raleway Medium"/>
                <a:ea typeface="Raleway Medium"/>
                <a:cs typeface="Raleway Medium"/>
                <a:sym typeface="Raleway Medium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 b="0" i="0" u="none" strike="noStrike" cap="none">
                <a:solidFill>
                  <a:schemeClr val="accent1"/>
                </a:solidFill>
                <a:latin typeface="Raleway Light"/>
                <a:ea typeface="Raleway Light"/>
                <a:cs typeface="Raleway Light"/>
                <a:sym typeface="Raleway Light"/>
              </a:rPr>
              <a:t>, including icons by </a:t>
            </a:r>
            <a:r>
              <a:rPr lang="en" sz="1000" b="0" i="0" u="none" strike="noStrike" cap="none">
                <a:solidFill>
                  <a:schemeClr val="accent1"/>
                </a:solidFill>
                <a:uFill>
                  <a:noFill/>
                </a:uFill>
                <a:latin typeface="Raleway Medium"/>
                <a:ea typeface="Raleway Medium"/>
                <a:cs typeface="Raleway Medium"/>
                <a:sym typeface="Raleway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 b="0" i="0" u="none" strike="noStrike" cap="none">
                <a:solidFill>
                  <a:schemeClr val="accent1"/>
                </a:solidFill>
                <a:latin typeface="Raleway Light"/>
                <a:ea typeface="Raleway Light"/>
                <a:cs typeface="Raleway Light"/>
                <a:sym typeface="Raleway Light"/>
              </a:rPr>
              <a:t>, and infographics &amp; images by </a:t>
            </a:r>
            <a:r>
              <a:rPr lang="en" sz="1000" b="0" i="0" u="none" strike="noStrike" cap="none">
                <a:solidFill>
                  <a:schemeClr val="accent1"/>
                </a:solidFill>
                <a:uFill>
                  <a:noFill/>
                </a:uFill>
                <a:latin typeface="Raleway Medium"/>
                <a:ea typeface="Raleway Medium"/>
                <a:cs typeface="Raleway Medium"/>
                <a:sym typeface="Raleway 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0" i="0" u="none" strike="noStrike" cap="none">
              <a:solidFill>
                <a:schemeClr val="accent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0"/>
          <p:cNvSpPr txBox="1">
            <a:spLocks noGrp="1"/>
          </p:cNvSpPr>
          <p:nvPr>
            <p:ph type="subTitle" idx="1"/>
          </p:nvPr>
        </p:nvSpPr>
        <p:spPr>
          <a:xfrm flipH="1">
            <a:off x="720000" y="2464800"/>
            <a:ext cx="3713700" cy="18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8" name="Google Shape;58;p80"/>
          <p:cNvSpPr txBox="1">
            <a:spLocks noGrp="1"/>
          </p:cNvSpPr>
          <p:nvPr>
            <p:ph type="title"/>
          </p:nvPr>
        </p:nvSpPr>
        <p:spPr>
          <a:xfrm>
            <a:off x="788575" y="354225"/>
            <a:ext cx="75669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1_1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1"/>
          <p:cNvSpPr txBox="1">
            <a:spLocks noGrp="1"/>
          </p:cNvSpPr>
          <p:nvPr>
            <p:ph type="ctrTitle"/>
          </p:nvPr>
        </p:nvSpPr>
        <p:spPr>
          <a:xfrm flipH="1">
            <a:off x="6801002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24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71"/>
          <p:cNvSpPr txBox="1">
            <a:spLocks noGrp="1"/>
          </p:cNvSpPr>
          <p:nvPr>
            <p:ph type="subTitle" idx="1"/>
          </p:nvPr>
        </p:nvSpPr>
        <p:spPr>
          <a:xfrm flipH="1">
            <a:off x="6258137" y="1040075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71"/>
          <p:cNvSpPr txBox="1">
            <a:spLocks noGrp="1"/>
          </p:cNvSpPr>
          <p:nvPr>
            <p:ph type="ctrTitle" idx="2"/>
          </p:nvPr>
        </p:nvSpPr>
        <p:spPr>
          <a:xfrm flipH="1">
            <a:off x="3985281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24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71"/>
          <p:cNvSpPr txBox="1">
            <a:spLocks noGrp="1"/>
          </p:cNvSpPr>
          <p:nvPr>
            <p:ph type="subTitle" idx="3"/>
          </p:nvPr>
        </p:nvSpPr>
        <p:spPr>
          <a:xfrm flipH="1">
            <a:off x="3410550" y="1040075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6" name="Google Shape;16;p71"/>
          <p:cNvSpPr txBox="1">
            <a:spLocks noGrp="1"/>
          </p:cNvSpPr>
          <p:nvPr>
            <p:ph type="ctrTitle" idx="4"/>
          </p:nvPr>
        </p:nvSpPr>
        <p:spPr>
          <a:xfrm flipH="1">
            <a:off x="1182450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2400"/>
              <a:buNone/>
              <a:defRPr sz="3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0DC"/>
              </a:buClr>
              <a:buSzPts val="1800"/>
              <a:buNone/>
              <a:defRPr sz="1800">
                <a:solidFill>
                  <a:srgbClr val="FFF0DC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71"/>
          <p:cNvSpPr txBox="1">
            <a:spLocks noGrp="1"/>
          </p:cNvSpPr>
          <p:nvPr>
            <p:ph type="subTitle" idx="5"/>
          </p:nvPr>
        </p:nvSpPr>
        <p:spPr>
          <a:xfrm flipH="1">
            <a:off x="572700" y="1040075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71"/>
          <p:cNvSpPr txBox="1">
            <a:spLocks noGrp="1"/>
          </p:cNvSpPr>
          <p:nvPr>
            <p:ph type="title" idx="6"/>
          </p:nvPr>
        </p:nvSpPr>
        <p:spPr>
          <a:xfrm>
            <a:off x="788575" y="354225"/>
            <a:ext cx="75669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71"/>
          <p:cNvSpPr txBox="1">
            <a:spLocks noGrp="1"/>
          </p:cNvSpPr>
          <p:nvPr>
            <p:ph type="subTitle" idx="7"/>
          </p:nvPr>
        </p:nvSpPr>
        <p:spPr>
          <a:xfrm flipH="1">
            <a:off x="6369464" y="1737629"/>
            <a:ext cx="2073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9pPr>
          </a:lstStyle>
          <a:p>
            <a:endParaRPr/>
          </a:p>
        </p:txBody>
      </p:sp>
      <p:sp>
        <p:nvSpPr>
          <p:cNvPr id="20" name="Google Shape;20;p71"/>
          <p:cNvSpPr txBox="1">
            <a:spLocks noGrp="1"/>
          </p:cNvSpPr>
          <p:nvPr>
            <p:ph type="subTitle" idx="8"/>
          </p:nvPr>
        </p:nvSpPr>
        <p:spPr>
          <a:xfrm flipH="1">
            <a:off x="3521875" y="1756679"/>
            <a:ext cx="2073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9pPr>
          </a:lstStyle>
          <a:p>
            <a:endParaRPr/>
          </a:p>
        </p:txBody>
      </p:sp>
      <p:sp>
        <p:nvSpPr>
          <p:cNvPr id="21" name="Google Shape;21;p71"/>
          <p:cNvSpPr txBox="1">
            <a:spLocks noGrp="1"/>
          </p:cNvSpPr>
          <p:nvPr>
            <p:ph type="subTitle" idx="9"/>
          </p:nvPr>
        </p:nvSpPr>
        <p:spPr>
          <a:xfrm flipH="1">
            <a:off x="788575" y="1756679"/>
            <a:ext cx="18648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Sacramento"/>
              <a:buNone/>
              <a:defRPr sz="3000">
                <a:latin typeface="Sacramento"/>
                <a:ea typeface="Sacramento"/>
                <a:cs typeface="Sacramento"/>
                <a:sym typeface="Sacramen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6"/>
          <p:cNvSpPr txBox="1">
            <a:spLocks noGrp="1"/>
          </p:cNvSpPr>
          <p:nvPr>
            <p:ph type="title"/>
          </p:nvPr>
        </p:nvSpPr>
        <p:spPr>
          <a:xfrm>
            <a:off x="4537925" y="1478588"/>
            <a:ext cx="38682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96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" name="Google Shape;24;p56"/>
          <p:cNvSpPr txBox="1">
            <a:spLocks noGrp="1"/>
          </p:cNvSpPr>
          <p:nvPr>
            <p:ph type="subTitle" idx="1"/>
          </p:nvPr>
        </p:nvSpPr>
        <p:spPr>
          <a:xfrm flipH="1">
            <a:off x="4558625" y="2379680"/>
            <a:ext cx="3826800" cy="15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2"/>
          <p:cNvSpPr txBox="1">
            <a:spLocks noGrp="1"/>
          </p:cNvSpPr>
          <p:nvPr>
            <p:ph type="title" hasCustomPrompt="1"/>
          </p:nvPr>
        </p:nvSpPr>
        <p:spPr>
          <a:xfrm>
            <a:off x="311700" y="1835875"/>
            <a:ext cx="85206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" name="Google Shape;27;p72"/>
          <p:cNvSpPr txBox="1">
            <a:spLocks noGrp="1"/>
          </p:cNvSpPr>
          <p:nvPr>
            <p:ph type="subTitle" idx="1"/>
          </p:nvPr>
        </p:nvSpPr>
        <p:spPr>
          <a:xfrm flipH="1">
            <a:off x="3264600" y="3128654"/>
            <a:ext cx="26148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2"/>
          <p:cNvSpPr txBox="1">
            <a:spLocks noGrp="1"/>
          </p:cNvSpPr>
          <p:nvPr>
            <p:ph type="ctrTitle"/>
          </p:nvPr>
        </p:nvSpPr>
        <p:spPr>
          <a:xfrm flipH="1">
            <a:off x="3791700" y="1715726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Raleway Light"/>
                <a:ea typeface="Raleway Light"/>
                <a:cs typeface="Raleway Light"/>
                <a:sym typeface="Raleway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2"/>
          <p:cNvSpPr txBox="1">
            <a:spLocks noGrp="1"/>
          </p:cNvSpPr>
          <p:nvPr>
            <p:ph type="subTitle" idx="1"/>
          </p:nvPr>
        </p:nvSpPr>
        <p:spPr>
          <a:xfrm flipH="1">
            <a:off x="3646350" y="2303125"/>
            <a:ext cx="18513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1" name="Google Shape;31;p62"/>
          <p:cNvSpPr txBox="1">
            <a:spLocks noGrp="1"/>
          </p:cNvSpPr>
          <p:nvPr>
            <p:ph type="ctrTitle" idx="2"/>
          </p:nvPr>
        </p:nvSpPr>
        <p:spPr>
          <a:xfrm flipH="1">
            <a:off x="6749940" y="2616812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Raleway Light"/>
                <a:ea typeface="Raleway Light"/>
                <a:cs typeface="Raleway Light"/>
                <a:sym typeface="Raleway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2"/>
          <p:cNvSpPr txBox="1">
            <a:spLocks noGrp="1"/>
          </p:cNvSpPr>
          <p:nvPr>
            <p:ph type="subTitle" idx="3"/>
          </p:nvPr>
        </p:nvSpPr>
        <p:spPr>
          <a:xfrm flipH="1">
            <a:off x="6459240" y="3197640"/>
            <a:ext cx="18513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3" name="Google Shape;33;p62"/>
          <p:cNvSpPr txBox="1">
            <a:spLocks noGrp="1"/>
          </p:cNvSpPr>
          <p:nvPr>
            <p:ph type="ctrTitle" idx="4"/>
          </p:nvPr>
        </p:nvSpPr>
        <p:spPr>
          <a:xfrm flipH="1">
            <a:off x="840097" y="2610188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Raleway Light"/>
                <a:ea typeface="Raleway Light"/>
                <a:cs typeface="Raleway Light"/>
                <a:sym typeface="Raleway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2"/>
          <p:cNvSpPr txBox="1">
            <a:spLocks noGrp="1"/>
          </p:cNvSpPr>
          <p:nvPr>
            <p:ph type="subTitle" idx="5"/>
          </p:nvPr>
        </p:nvSpPr>
        <p:spPr>
          <a:xfrm flipH="1">
            <a:off x="840097" y="3184828"/>
            <a:ext cx="18513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5" name="Google Shape;35;p62"/>
          <p:cNvSpPr txBox="1">
            <a:spLocks noGrp="1"/>
          </p:cNvSpPr>
          <p:nvPr>
            <p:ph type="title" idx="6"/>
          </p:nvPr>
        </p:nvSpPr>
        <p:spPr>
          <a:xfrm>
            <a:off x="788575" y="354225"/>
            <a:ext cx="75669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7"/>
          <p:cNvSpPr txBox="1">
            <a:spLocks noGrp="1"/>
          </p:cNvSpPr>
          <p:nvPr>
            <p:ph type="title"/>
          </p:nvPr>
        </p:nvSpPr>
        <p:spPr>
          <a:xfrm>
            <a:off x="2208575" y="69150"/>
            <a:ext cx="4726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7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3"/>
          <p:cNvSpPr txBox="1">
            <a:spLocks noGrp="1"/>
          </p:cNvSpPr>
          <p:nvPr>
            <p:ph type="ctrTitle"/>
          </p:nvPr>
        </p:nvSpPr>
        <p:spPr>
          <a:xfrm flipH="1">
            <a:off x="2670675" y="2501821"/>
            <a:ext cx="3802800" cy="1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63"/>
          <p:cNvSpPr txBox="1">
            <a:spLocks noGrp="1"/>
          </p:cNvSpPr>
          <p:nvPr>
            <p:ph type="subTitle" idx="1"/>
          </p:nvPr>
        </p:nvSpPr>
        <p:spPr>
          <a:xfrm flipH="1">
            <a:off x="2490150" y="3820532"/>
            <a:ext cx="41637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9"/>
          <p:cNvSpPr txBox="1">
            <a:spLocks noGrp="1"/>
          </p:cNvSpPr>
          <p:nvPr>
            <p:ph type="ctrTitle"/>
          </p:nvPr>
        </p:nvSpPr>
        <p:spPr>
          <a:xfrm flipH="1">
            <a:off x="6470881" y="2630218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rgbClr val="C8B280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9"/>
          <p:cNvSpPr txBox="1">
            <a:spLocks noGrp="1"/>
          </p:cNvSpPr>
          <p:nvPr>
            <p:ph type="subTitle" idx="1"/>
          </p:nvPr>
        </p:nvSpPr>
        <p:spPr>
          <a:xfrm flipH="1">
            <a:off x="6166125" y="3179150"/>
            <a:ext cx="2339700" cy="14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Medium"/>
              <a:buAutoNum type="arabicPeriod"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44" name="Google Shape;44;p69"/>
          <p:cNvSpPr txBox="1">
            <a:spLocks noGrp="1"/>
          </p:cNvSpPr>
          <p:nvPr>
            <p:ph type="title" idx="2"/>
          </p:nvPr>
        </p:nvSpPr>
        <p:spPr>
          <a:xfrm>
            <a:off x="788575" y="354225"/>
            <a:ext cx="75669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9pPr>
          </a:lstStyle>
          <a:p>
            <a:endParaRPr/>
          </a:p>
        </p:txBody>
      </p:sp>
      <p:sp>
        <p:nvSpPr>
          <p:cNvPr id="45" name="Google Shape;45;p69"/>
          <p:cNvSpPr txBox="1">
            <a:spLocks noGrp="1"/>
          </p:cNvSpPr>
          <p:nvPr>
            <p:ph type="ctrTitle" idx="3"/>
          </p:nvPr>
        </p:nvSpPr>
        <p:spPr>
          <a:xfrm flipH="1">
            <a:off x="4398675" y="2630225"/>
            <a:ext cx="1702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9"/>
          <p:cNvSpPr txBox="1">
            <a:spLocks noGrp="1"/>
          </p:cNvSpPr>
          <p:nvPr>
            <p:ph type="subTitle" idx="4"/>
          </p:nvPr>
        </p:nvSpPr>
        <p:spPr>
          <a:xfrm flipH="1">
            <a:off x="4093876" y="3179150"/>
            <a:ext cx="2339700" cy="14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aleway Medium"/>
              <a:buChar char="●"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picture">
  <p:cSld name="CUSTOM_12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5"/>
          <p:cNvSpPr txBox="1">
            <a:spLocks noGrp="1"/>
          </p:cNvSpPr>
          <p:nvPr>
            <p:ph type="title"/>
          </p:nvPr>
        </p:nvSpPr>
        <p:spPr>
          <a:xfrm>
            <a:off x="615225" y="501150"/>
            <a:ext cx="3836100" cy="7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cramento"/>
              <a:buNone/>
              <a:defRPr sz="2400" b="0" i="0" u="none" strike="noStrike" cap="none">
                <a:solidFill>
                  <a:schemeClr val="dk1"/>
                </a:solidFill>
                <a:latin typeface="Sacramento"/>
                <a:ea typeface="Sacramento"/>
                <a:cs typeface="Sacramento"/>
                <a:sym typeface="Sacramen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cramento"/>
              <a:buNone/>
              <a:defRPr sz="2400" b="0" i="0" u="none" strike="noStrike" cap="none">
                <a:solidFill>
                  <a:schemeClr val="dk1"/>
                </a:solidFill>
                <a:latin typeface="Sacramento"/>
                <a:ea typeface="Sacramento"/>
                <a:cs typeface="Sacramento"/>
                <a:sym typeface="Sacramen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cramento"/>
              <a:buNone/>
              <a:defRPr sz="2400" b="0" i="0" u="none" strike="noStrike" cap="none">
                <a:solidFill>
                  <a:schemeClr val="dk1"/>
                </a:solidFill>
                <a:latin typeface="Sacramento"/>
                <a:ea typeface="Sacramento"/>
                <a:cs typeface="Sacramento"/>
                <a:sym typeface="Sacramen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cramento"/>
              <a:buNone/>
              <a:defRPr sz="2400" b="0" i="0" u="none" strike="noStrike" cap="none">
                <a:solidFill>
                  <a:schemeClr val="dk1"/>
                </a:solidFill>
                <a:latin typeface="Sacramento"/>
                <a:ea typeface="Sacramento"/>
                <a:cs typeface="Sacramento"/>
                <a:sym typeface="Sacramen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cramento"/>
              <a:buNone/>
              <a:defRPr sz="2400" b="0" i="0" u="none" strike="noStrike" cap="none">
                <a:solidFill>
                  <a:schemeClr val="dk1"/>
                </a:solidFill>
                <a:latin typeface="Sacramento"/>
                <a:ea typeface="Sacramento"/>
                <a:cs typeface="Sacramento"/>
                <a:sym typeface="Sacramen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cramento"/>
              <a:buNone/>
              <a:defRPr sz="2400" b="0" i="0" u="none" strike="noStrike" cap="none">
                <a:solidFill>
                  <a:schemeClr val="dk1"/>
                </a:solidFill>
                <a:latin typeface="Sacramento"/>
                <a:ea typeface="Sacramento"/>
                <a:cs typeface="Sacramento"/>
                <a:sym typeface="Sacramen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cramento"/>
              <a:buNone/>
              <a:defRPr sz="2400" b="0" i="0" u="none" strike="noStrike" cap="none">
                <a:solidFill>
                  <a:schemeClr val="dk1"/>
                </a:solidFill>
                <a:latin typeface="Sacramento"/>
                <a:ea typeface="Sacramento"/>
                <a:cs typeface="Sacramento"/>
                <a:sym typeface="Sacramen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cramento"/>
              <a:buNone/>
              <a:defRPr sz="2400" b="0" i="0" u="none" strike="noStrike" cap="none">
                <a:solidFill>
                  <a:schemeClr val="dk1"/>
                </a:solidFill>
                <a:latin typeface="Sacramento"/>
                <a:ea typeface="Sacramento"/>
                <a:cs typeface="Sacramento"/>
                <a:sym typeface="Sacramen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cramento"/>
              <a:buNone/>
              <a:defRPr sz="2400" b="0" i="0" u="none" strike="noStrike" cap="none">
                <a:solidFill>
                  <a:schemeClr val="dk1"/>
                </a:solidFill>
                <a:latin typeface="Sacramento"/>
                <a:ea typeface="Sacramento"/>
                <a:cs typeface="Sacramento"/>
                <a:sym typeface="Sacramento"/>
              </a:defRPr>
            </a:lvl9pPr>
          </a:lstStyle>
          <a:p>
            <a:endParaRPr/>
          </a:p>
        </p:txBody>
      </p:sp>
      <p:sp>
        <p:nvSpPr>
          <p:cNvPr id="7" name="Google Shape;7;p5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 Light"/>
              <a:buChar char="●"/>
              <a:defRPr sz="18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Light"/>
              <a:buChar char="○"/>
              <a:defRPr sz="14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Light"/>
              <a:buChar char="■"/>
              <a:defRPr sz="12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Light"/>
              <a:buChar char="●"/>
              <a:defRPr sz="12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Light"/>
              <a:buChar char="○"/>
              <a:defRPr sz="12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Light"/>
              <a:buChar char="■"/>
              <a:defRPr sz="12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Light"/>
              <a:buChar char="●"/>
              <a:defRPr sz="12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Light"/>
              <a:buChar char="○"/>
              <a:defRPr sz="12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Raleway Light"/>
              <a:buChar char="■"/>
              <a:defRPr sz="12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"/>
          <p:cNvSpPr txBox="1">
            <a:spLocks noGrp="1"/>
          </p:cNvSpPr>
          <p:nvPr>
            <p:ph type="ctrTitle"/>
          </p:nvPr>
        </p:nvSpPr>
        <p:spPr>
          <a:xfrm>
            <a:off x="1322925" y="979275"/>
            <a:ext cx="6537627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5200" b="1">
                <a:solidFill>
                  <a:schemeClr val="lt1"/>
                </a:solidFill>
              </a:rPr>
              <a:t>For the Love of Food: </a:t>
            </a:r>
            <a:r>
              <a:rPr lang="en" sz="4000" b="1">
                <a:solidFill>
                  <a:schemeClr val="lt1"/>
                </a:solidFill>
              </a:rPr>
              <a:t>Pondering Christmas, </a:t>
            </a:r>
            <a:br>
              <a:rPr lang="en" sz="4000" b="1">
                <a:solidFill>
                  <a:schemeClr val="lt1"/>
                </a:solidFill>
              </a:rPr>
            </a:br>
            <a:r>
              <a:rPr lang="en" sz="4000" b="1">
                <a:solidFill>
                  <a:schemeClr val="lt1"/>
                </a:solidFill>
              </a:rPr>
              <a:t>Abundance and Scarcity</a:t>
            </a:r>
            <a:endParaRPr sz="4000" b="1">
              <a:solidFill>
                <a:schemeClr val="lt1"/>
              </a:solidFill>
            </a:endParaRPr>
          </a:p>
        </p:txBody>
      </p:sp>
      <p:sp>
        <p:nvSpPr>
          <p:cNvPr id="65" name="Google Shape;65;p1"/>
          <p:cNvSpPr txBox="1">
            <a:spLocks noGrp="1"/>
          </p:cNvSpPr>
          <p:nvPr>
            <p:ph type="subTitle" idx="1"/>
          </p:nvPr>
        </p:nvSpPr>
        <p:spPr>
          <a:xfrm>
            <a:off x="1914164" y="3540726"/>
            <a:ext cx="53154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" sz="2400" b="1">
                <a:solidFill>
                  <a:schemeClr val="lt1"/>
                </a:solidFill>
                <a:latin typeface="Sacramento"/>
                <a:ea typeface="Sacramento"/>
                <a:cs typeface="Sacramento"/>
                <a:sym typeface="Sacramento"/>
              </a:rPr>
              <a:t>Dr. Don Buckingham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" sz="2400" b="1">
                <a:solidFill>
                  <a:schemeClr val="lt1"/>
                </a:solidFill>
                <a:latin typeface="Sacramento"/>
                <a:ea typeface="Sacramento"/>
                <a:cs typeface="Sacramento"/>
                <a:sym typeface="Sacramento"/>
              </a:rPr>
              <a:t>Mrs. Julia (Buckingham) Sáez</a:t>
            </a:r>
            <a:endParaRPr sz="2400" b="1">
              <a:solidFill>
                <a:schemeClr val="lt1"/>
              </a:solidFill>
              <a:latin typeface="Sacramento"/>
              <a:ea typeface="Sacramento"/>
              <a:cs typeface="Sacramento"/>
              <a:sym typeface="Sacramento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" sz="2400" b="1">
                <a:solidFill>
                  <a:schemeClr val="lt1"/>
                </a:solidFill>
                <a:latin typeface="Sacramento"/>
                <a:ea typeface="Sacramento"/>
                <a:cs typeface="Sacramento"/>
                <a:sym typeface="Sacramento"/>
              </a:rPr>
              <a:t>December 3, 2024 </a:t>
            </a:r>
            <a:endParaRPr sz="2400" b="1">
              <a:solidFill>
                <a:schemeClr val="lt1"/>
              </a:solidFill>
              <a:latin typeface="Sacramento"/>
              <a:ea typeface="Sacramento"/>
              <a:cs typeface="Sacramento"/>
              <a:sym typeface="Sacramento"/>
            </a:endParaRPr>
          </a:p>
        </p:txBody>
      </p:sp>
      <p:sp>
        <p:nvSpPr>
          <p:cNvPr id="66" name="Google Shape;66;p1"/>
          <p:cNvSpPr/>
          <p:nvPr/>
        </p:nvSpPr>
        <p:spPr>
          <a:xfrm rot="-5400000">
            <a:off x="4565764" y="-3852114"/>
            <a:ext cx="12200" cy="8365327"/>
          </a:xfrm>
          <a:custGeom>
            <a:avLst/>
            <a:gdLst/>
            <a:ahLst/>
            <a:cxnLst/>
            <a:rect l="l" t="t" r="r" b="b"/>
            <a:pathLst>
              <a:path w="488" h="152952" extrusionOk="0">
                <a:moveTo>
                  <a:pt x="244" y="1"/>
                </a:moveTo>
                <a:cubicBezTo>
                  <a:pt x="112" y="1"/>
                  <a:pt x="3" y="106"/>
                  <a:pt x="1" y="238"/>
                </a:cubicBezTo>
                <a:lnTo>
                  <a:pt x="1" y="152708"/>
                </a:lnTo>
                <a:cubicBezTo>
                  <a:pt x="1" y="152843"/>
                  <a:pt x="109" y="152951"/>
                  <a:pt x="244" y="152951"/>
                </a:cubicBezTo>
                <a:cubicBezTo>
                  <a:pt x="379" y="152951"/>
                  <a:pt x="487" y="152843"/>
                  <a:pt x="487" y="152708"/>
                </a:cubicBezTo>
                <a:lnTo>
                  <a:pt x="487" y="238"/>
                </a:lnTo>
                <a:cubicBezTo>
                  <a:pt x="483" y="106"/>
                  <a:pt x="376" y="1"/>
                  <a:pt x="2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 rot="-5400000">
            <a:off x="4675448" y="-3417173"/>
            <a:ext cx="12175" cy="7606971"/>
          </a:xfrm>
          <a:custGeom>
            <a:avLst/>
            <a:gdLst/>
            <a:ahLst/>
            <a:cxnLst/>
            <a:rect l="l" t="t" r="r" b="b"/>
            <a:pathLst>
              <a:path w="487" h="110222" extrusionOk="0">
                <a:moveTo>
                  <a:pt x="243" y="1"/>
                </a:moveTo>
                <a:cubicBezTo>
                  <a:pt x="109" y="1"/>
                  <a:pt x="0" y="109"/>
                  <a:pt x="0" y="244"/>
                </a:cubicBezTo>
                <a:lnTo>
                  <a:pt x="0" y="109979"/>
                </a:lnTo>
                <a:cubicBezTo>
                  <a:pt x="0" y="110112"/>
                  <a:pt x="109" y="110222"/>
                  <a:pt x="243" y="110222"/>
                </a:cubicBezTo>
                <a:cubicBezTo>
                  <a:pt x="378" y="110222"/>
                  <a:pt x="486" y="110112"/>
                  <a:pt x="486" y="109979"/>
                </a:cubicBezTo>
                <a:lnTo>
                  <a:pt x="486" y="244"/>
                </a:lnTo>
                <a:cubicBezTo>
                  <a:pt x="486" y="109"/>
                  <a:pt x="378" y="1"/>
                  <a:pt x="2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" name="Google Shape;68;p1"/>
          <p:cNvGrpSpPr/>
          <p:nvPr/>
        </p:nvGrpSpPr>
        <p:grpSpPr>
          <a:xfrm rot="-4303796">
            <a:off x="7721769" y="415659"/>
            <a:ext cx="1053062" cy="806084"/>
            <a:chOff x="4792850" y="4669675"/>
            <a:chExt cx="1053050" cy="806075"/>
          </a:xfrm>
        </p:grpSpPr>
        <p:sp>
          <p:nvSpPr>
            <p:cNvPr id="69" name="Google Shape;69;p1"/>
            <p:cNvSpPr/>
            <p:nvPr/>
          </p:nvSpPr>
          <p:spPr>
            <a:xfrm>
              <a:off x="5308900" y="5274925"/>
              <a:ext cx="537000" cy="181150"/>
            </a:xfrm>
            <a:custGeom>
              <a:avLst/>
              <a:gdLst/>
              <a:ahLst/>
              <a:cxnLst/>
              <a:rect l="l" t="t" r="r" b="b"/>
              <a:pathLst>
                <a:path w="21480" h="7246" extrusionOk="0">
                  <a:moveTo>
                    <a:pt x="990" y="0"/>
                  </a:moveTo>
                  <a:cubicBezTo>
                    <a:pt x="726" y="0"/>
                    <a:pt x="460" y="10"/>
                    <a:pt x="192" y="31"/>
                  </a:cubicBezTo>
                  <a:cubicBezTo>
                    <a:pt x="83" y="39"/>
                    <a:pt x="0" y="135"/>
                    <a:pt x="9" y="244"/>
                  </a:cubicBezTo>
                  <a:cubicBezTo>
                    <a:pt x="17" y="348"/>
                    <a:pt x="104" y="427"/>
                    <a:pt x="206" y="427"/>
                  </a:cubicBezTo>
                  <a:cubicBezTo>
                    <a:pt x="212" y="427"/>
                    <a:pt x="217" y="427"/>
                    <a:pt x="223" y="426"/>
                  </a:cubicBezTo>
                  <a:cubicBezTo>
                    <a:pt x="480" y="407"/>
                    <a:pt x="734" y="397"/>
                    <a:pt x="987" y="397"/>
                  </a:cubicBezTo>
                  <a:cubicBezTo>
                    <a:pt x="4832" y="397"/>
                    <a:pt x="8300" y="2605"/>
                    <a:pt x="11120" y="4401"/>
                  </a:cubicBezTo>
                  <a:cubicBezTo>
                    <a:pt x="11721" y="4782"/>
                    <a:pt x="12288" y="5144"/>
                    <a:pt x="12823" y="5461"/>
                  </a:cubicBezTo>
                  <a:cubicBezTo>
                    <a:pt x="15206" y="6870"/>
                    <a:pt x="17228" y="7245"/>
                    <a:pt x="18704" y="7245"/>
                  </a:cubicBezTo>
                  <a:cubicBezTo>
                    <a:pt x="20312" y="7245"/>
                    <a:pt x="21272" y="6801"/>
                    <a:pt x="21346" y="6765"/>
                  </a:cubicBezTo>
                  <a:cubicBezTo>
                    <a:pt x="21351" y="6762"/>
                    <a:pt x="21356" y="6759"/>
                    <a:pt x="21361" y="6756"/>
                  </a:cubicBezTo>
                  <a:lnTo>
                    <a:pt x="21360" y="6756"/>
                  </a:lnTo>
                  <a:cubicBezTo>
                    <a:pt x="21448" y="6701"/>
                    <a:pt x="21479" y="6587"/>
                    <a:pt x="21430" y="6494"/>
                  </a:cubicBezTo>
                  <a:cubicBezTo>
                    <a:pt x="21395" y="6428"/>
                    <a:pt x="21326" y="6390"/>
                    <a:pt x="21255" y="6390"/>
                  </a:cubicBezTo>
                  <a:cubicBezTo>
                    <a:pt x="21228" y="6390"/>
                    <a:pt x="21199" y="6396"/>
                    <a:pt x="21173" y="6408"/>
                  </a:cubicBezTo>
                  <a:cubicBezTo>
                    <a:pt x="21156" y="6417"/>
                    <a:pt x="20248" y="6837"/>
                    <a:pt x="18704" y="6837"/>
                  </a:cubicBezTo>
                  <a:cubicBezTo>
                    <a:pt x="17283" y="6837"/>
                    <a:pt x="15323" y="6481"/>
                    <a:pt x="13024" y="5120"/>
                  </a:cubicBezTo>
                  <a:cubicBezTo>
                    <a:pt x="12495" y="4807"/>
                    <a:pt x="11929" y="4448"/>
                    <a:pt x="11332" y="4066"/>
                  </a:cubicBezTo>
                  <a:cubicBezTo>
                    <a:pt x="8468" y="2242"/>
                    <a:pt x="4947" y="0"/>
                    <a:pt x="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5017375" y="5120375"/>
              <a:ext cx="414725" cy="178875"/>
            </a:xfrm>
            <a:custGeom>
              <a:avLst/>
              <a:gdLst/>
              <a:ahLst/>
              <a:cxnLst/>
              <a:rect l="l" t="t" r="r" b="b"/>
              <a:pathLst>
                <a:path w="16589" h="7155" extrusionOk="0">
                  <a:moveTo>
                    <a:pt x="613" y="0"/>
                  </a:moveTo>
                  <a:cubicBezTo>
                    <a:pt x="470" y="0"/>
                    <a:pt x="332" y="2"/>
                    <a:pt x="198" y="4"/>
                  </a:cubicBezTo>
                  <a:cubicBezTo>
                    <a:pt x="88" y="7"/>
                    <a:pt x="1" y="97"/>
                    <a:pt x="3" y="206"/>
                  </a:cubicBezTo>
                  <a:cubicBezTo>
                    <a:pt x="6" y="313"/>
                    <a:pt x="93" y="400"/>
                    <a:pt x="201" y="400"/>
                  </a:cubicBezTo>
                  <a:cubicBezTo>
                    <a:pt x="202" y="400"/>
                    <a:pt x="204" y="400"/>
                    <a:pt x="205" y="400"/>
                  </a:cubicBezTo>
                  <a:cubicBezTo>
                    <a:pt x="337" y="397"/>
                    <a:pt x="473" y="396"/>
                    <a:pt x="613" y="396"/>
                  </a:cubicBezTo>
                  <a:cubicBezTo>
                    <a:pt x="4210" y="396"/>
                    <a:pt x="10655" y="1333"/>
                    <a:pt x="16215" y="7094"/>
                  </a:cubicBezTo>
                  <a:cubicBezTo>
                    <a:pt x="16254" y="7133"/>
                    <a:pt x="16306" y="7154"/>
                    <a:pt x="16358" y="7154"/>
                  </a:cubicBezTo>
                  <a:cubicBezTo>
                    <a:pt x="16393" y="7154"/>
                    <a:pt x="16428" y="7145"/>
                    <a:pt x="16460" y="7126"/>
                  </a:cubicBezTo>
                  <a:cubicBezTo>
                    <a:pt x="16568" y="7060"/>
                    <a:pt x="16588" y="6910"/>
                    <a:pt x="16501" y="6819"/>
                  </a:cubicBezTo>
                  <a:cubicBezTo>
                    <a:pt x="10840" y="953"/>
                    <a:pt x="4276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5217450" y="4700325"/>
              <a:ext cx="336725" cy="659550"/>
            </a:xfrm>
            <a:custGeom>
              <a:avLst/>
              <a:gdLst/>
              <a:ahLst/>
              <a:cxnLst/>
              <a:rect l="l" t="t" r="r" b="b"/>
              <a:pathLst>
                <a:path w="13469" h="26382" extrusionOk="0">
                  <a:moveTo>
                    <a:pt x="7621" y="1"/>
                  </a:moveTo>
                  <a:cubicBezTo>
                    <a:pt x="7551" y="1"/>
                    <a:pt x="7484" y="37"/>
                    <a:pt x="7448" y="103"/>
                  </a:cubicBezTo>
                  <a:cubicBezTo>
                    <a:pt x="1" y="14445"/>
                    <a:pt x="12974" y="26215"/>
                    <a:pt x="13105" y="26332"/>
                  </a:cubicBezTo>
                  <a:cubicBezTo>
                    <a:pt x="13142" y="26365"/>
                    <a:pt x="13189" y="26382"/>
                    <a:pt x="13237" y="26382"/>
                  </a:cubicBezTo>
                  <a:cubicBezTo>
                    <a:pt x="13272" y="26382"/>
                    <a:pt x="13307" y="26373"/>
                    <a:pt x="13339" y="26353"/>
                  </a:cubicBezTo>
                  <a:lnTo>
                    <a:pt x="13340" y="26353"/>
                  </a:lnTo>
                  <a:cubicBezTo>
                    <a:pt x="13453" y="26285"/>
                    <a:pt x="13468" y="26124"/>
                    <a:pt x="13370" y="26035"/>
                  </a:cubicBezTo>
                  <a:cubicBezTo>
                    <a:pt x="13239" y="25921"/>
                    <a:pt x="493" y="14356"/>
                    <a:pt x="7799" y="285"/>
                  </a:cubicBezTo>
                  <a:cubicBezTo>
                    <a:pt x="7846" y="189"/>
                    <a:pt x="7807" y="72"/>
                    <a:pt x="7712" y="23"/>
                  </a:cubicBezTo>
                  <a:cubicBezTo>
                    <a:pt x="7683" y="8"/>
                    <a:pt x="7652" y="1"/>
                    <a:pt x="76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5338375" y="5364375"/>
              <a:ext cx="281625" cy="111000"/>
            </a:xfrm>
            <a:custGeom>
              <a:avLst/>
              <a:gdLst/>
              <a:ahLst/>
              <a:cxnLst/>
              <a:rect l="l" t="t" r="r" b="b"/>
              <a:pathLst>
                <a:path w="11265" h="4440" extrusionOk="0">
                  <a:moveTo>
                    <a:pt x="6244" y="397"/>
                  </a:moveTo>
                  <a:cubicBezTo>
                    <a:pt x="7816" y="397"/>
                    <a:pt x="9447" y="873"/>
                    <a:pt x="10786" y="2314"/>
                  </a:cubicBezTo>
                  <a:cubicBezTo>
                    <a:pt x="10396" y="2728"/>
                    <a:pt x="8962" y="4044"/>
                    <a:pt x="6448" y="4044"/>
                  </a:cubicBezTo>
                  <a:cubicBezTo>
                    <a:pt x="4908" y="4044"/>
                    <a:pt x="2963" y="3550"/>
                    <a:pt x="604" y="2052"/>
                  </a:cubicBezTo>
                  <a:cubicBezTo>
                    <a:pt x="1381" y="1609"/>
                    <a:pt x="3737" y="397"/>
                    <a:pt x="6244" y="397"/>
                  </a:cubicBezTo>
                  <a:close/>
                  <a:moveTo>
                    <a:pt x="6255" y="1"/>
                  </a:moveTo>
                  <a:cubicBezTo>
                    <a:pt x="3081" y="1"/>
                    <a:pt x="166" y="1849"/>
                    <a:pt x="122" y="1878"/>
                  </a:cubicBezTo>
                  <a:cubicBezTo>
                    <a:pt x="2" y="1956"/>
                    <a:pt x="1" y="2131"/>
                    <a:pt x="121" y="2209"/>
                  </a:cubicBezTo>
                  <a:cubicBezTo>
                    <a:pt x="2668" y="3888"/>
                    <a:pt x="4775" y="4439"/>
                    <a:pt x="6442" y="4439"/>
                  </a:cubicBezTo>
                  <a:cubicBezTo>
                    <a:pt x="7946" y="4439"/>
                    <a:pt x="9093" y="3991"/>
                    <a:pt x="9884" y="3519"/>
                  </a:cubicBezTo>
                  <a:cubicBezTo>
                    <a:pt x="10755" y="2999"/>
                    <a:pt x="11195" y="2450"/>
                    <a:pt x="11207" y="2434"/>
                  </a:cubicBezTo>
                  <a:cubicBezTo>
                    <a:pt x="11265" y="2358"/>
                    <a:pt x="11262" y="2253"/>
                    <a:pt x="11199" y="2182"/>
                  </a:cubicBezTo>
                  <a:cubicBezTo>
                    <a:pt x="9748" y="537"/>
                    <a:pt x="7964" y="1"/>
                    <a:pt x="62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5050375" y="5243850"/>
              <a:ext cx="269175" cy="119125"/>
            </a:xfrm>
            <a:custGeom>
              <a:avLst/>
              <a:gdLst/>
              <a:ahLst/>
              <a:cxnLst/>
              <a:rect l="l" t="t" r="r" b="b"/>
              <a:pathLst>
                <a:path w="10767" h="4765" extrusionOk="0">
                  <a:moveTo>
                    <a:pt x="6941" y="397"/>
                  </a:moveTo>
                  <a:cubicBezTo>
                    <a:pt x="8073" y="397"/>
                    <a:pt x="9230" y="706"/>
                    <a:pt x="10304" y="1529"/>
                  </a:cubicBezTo>
                  <a:cubicBezTo>
                    <a:pt x="10012" y="2111"/>
                    <a:pt x="8699" y="4328"/>
                    <a:pt x="5618" y="4368"/>
                  </a:cubicBezTo>
                  <a:cubicBezTo>
                    <a:pt x="5566" y="4369"/>
                    <a:pt x="5515" y="4369"/>
                    <a:pt x="5465" y="4369"/>
                  </a:cubicBezTo>
                  <a:cubicBezTo>
                    <a:pt x="2687" y="4369"/>
                    <a:pt x="1059" y="3409"/>
                    <a:pt x="537" y="3040"/>
                  </a:cubicBezTo>
                  <a:cubicBezTo>
                    <a:pt x="1264" y="2453"/>
                    <a:pt x="4020" y="397"/>
                    <a:pt x="6941" y="397"/>
                  </a:cubicBezTo>
                  <a:close/>
                  <a:moveTo>
                    <a:pt x="6953" y="1"/>
                  </a:moveTo>
                  <a:cubicBezTo>
                    <a:pt x="3408" y="1"/>
                    <a:pt x="134" y="2859"/>
                    <a:pt x="90" y="2898"/>
                  </a:cubicBezTo>
                  <a:cubicBezTo>
                    <a:pt x="0" y="2976"/>
                    <a:pt x="0" y="3115"/>
                    <a:pt x="89" y="3195"/>
                  </a:cubicBezTo>
                  <a:cubicBezTo>
                    <a:pt x="161" y="3260"/>
                    <a:pt x="1882" y="4764"/>
                    <a:pt x="5457" y="4764"/>
                  </a:cubicBezTo>
                  <a:cubicBezTo>
                    <a:pt x="5512" y="4764"/>
                    <a:pt x="5567" y="4764"/>
                    <a:pt x="5623" y="4763"/>
                  </a:cubicBezTo>
                  <a:cubicBezTo>
                    <a:pt x="6815" y="4748"/>
                    <a:pt x="7765" y="4418"/>
                    <a:pt x="8507" y="3975"/>
                  </a:cubicBezTo>
                  <a:cubicBezTo>
                    <a:pt x="10091" y="3030"/>
                    <a:pt x="10723" y="1568"/>
                    <a:pt x="10733" y="1546"/>
                  </a:cubicBezTo>
                  <a:cubicBezTo>
                    <a:pt x="10766" y="1465"/>
                    <a:pt x="10743" y="1371"/>
                    <a:pt x="10674" y="1317"/>
                  </a:cubicBezTo>
                  <a:cubicBezTo>
                    <a:pt x="9486" y="356"/>
                    <a:pt x="8203" y="1"/>
                    <a:pt x="6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4792850" y="5076550"/>
              <a:ext cx="234650" cy="115075"/>
            </a:xfrm>
            <a:custGeom>
              <a:avLst/>
              <a:gdLst/>
              <a:ahLst/>
              <a:cxnLst/>
              <a:rect l="l" t="t" r="r" b="b"/>
              <a:pathLst>
                <a:path w="9386" h="4603" extrusionOk="0">
                  <a:moveTo>
                    <a:pt x="5628" y="396"/>
                  </a:moveTo>
                  <a:cubicBezTo>
                    <a:pt x="5679" y="396"/>
                    <a:pt x="5730" y="396"/>
                    <a:pt x="5781" y="398"/>
                  </a:cubicBezTo>
                  <a:cubicBezTo>
                    <a:pt x="6985" y="439"/>
                    <a:pt x="8058" y="984"/>
                    <a:pt x="8973" y="2016"/>
                  </a:cubicBezTo>
                  <a:cubicBezTo>
                    <a:pt x="8918" y="2295"/>
                    <a:pt x="8669" y="3223"/>
                    <a:pt x="7682" y="3778"/>
                  </a:cubicBezTo>
                  <a:cubicBezTo>
                    <a:pt x="7257" y="4014"/>
                    <a:pt x="6653" y="4199"/>
                    <a:pt x="5805" y="4199"/>
                  </a:cubicBezTo>
                  <a:cubicBezTo>
                    <a:pt x="4611" y="4199"/>
                    <a:pt x="2932" y="3833"/>
                    <a:pt x="583" y="2729"/>
                  </a:cubicBezTo>
                  <a:cubicBezTo>
                    <a:pt x="1237" y="2138"/>
                    <a:pt x="3360" y="396"/>
                    <a:pt x="5628" y="396"/>
                  </a:cubicBezTo>
                  <a:close/>
                  <a:moveTo>
                    <a:pt x="5626" y="0"/>
                  </a:moveTo>
                  <a:cubicBezTo>
                    <a:pt x="2746" y="0"/>
                    <a:pt x="205" y="2534"/>
                    <a:pt x="96" y="2644"/>
                  </a:cubicBezTo>
                  <a:cubicBezTo>
                    <a:pt x="1" y="2741"/>
                    <a:pt x="28" y="2902"/>
                    <a:pt x="151" y="2962"/>
                  </a:cubicBezTo>
                  <a:cubicBezTo>
                    <a:pt x="2414" y="4055"/>
                    <a:pt x="4303" y="4603"/>
                    <a:pt x="5798" y="4603"/>
                  </a:cubicBezTo>
                  <a:cubicBezTo>
                    <a:pt x="6606" y="4603"/>
                    <a:pt x="7299" y="4443"/>
                    <a:pt x="7874" y="4123"/>
                  </a:cubicBezTo>
                  <a:cubicBezTo>
                    <a:pt x="7903" y="4107"/>
                    <a:pt x="7932" y="4091"/>
                    <a:pt x="7959" y="4074"/>
                  </a:cubicBezTo>
                  <a:cubicBezTo>
                    <a:pt x="9225" y="3319"/>
                    <a:pt x="9373" y="2032"/>
                    <a:pt x="9379" y="1976"/>
                  </a:cubicBezTo>
                  <a:cubicBezTo>
                    <a:pt x="9386" y="1922"/>
                    <a:pt x="9368" y="1867"/>
                    <a:pt x="9333" y="1826"/>
                  </a:cubicBezTo>
                  <a:cubicBezTo>
                    <a:pt x="8330" y="663"/>
                    <a:pt x="7140" y="49"/>
                    <a:pt x="5794" y="3"/>
                  </a:cubicBezTo>
                  <a:cubicBezTo>
                    <a:pt x="5738" y="1"/>
                    <a:pt x="5682" y="0"/>
                    <a:pt x="56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5395025" y="5028600"/>
              <a:ext cx="292600" cy="322275"/>
            </a:xfrm>
            <a:custGeom>
              <a:avLst/>
              <a:gdLst/>
              <a:ahLst/>
              <a:cxnLst/>
              <a:rect l="l" t="t" r="r" b="b"/>
              <a:pathLst>
                <a:path w="11704" h="12891" extrusionOk="0">
                  <a:moveTo>
                    <a:pt x="4673" y="521"/>
                  </a:moveTo>
                  <a:lnTo>
                    <a:pt x="4673" y="521"/>
                  </a:lnTo>
                  <a:cubicBezTo>
                    <a:pt x="5723" y="1506"/>
                    <a:pt x="10627" y="6611"/>
                    <a:pt x="6586" y="12423"/>
                  </a:cubicBezTo>
                  <a:cubicBezTo>
                    <a:pt x="5667" y="11793"/>
                    <a:pt x="996" y="8111"/>
                    <a:pt x="4673" y="521"/>
                  </a:cubicBezTo>
                  <a:close/>
                  <a:moveTo>
                    <a:pt x="4614" y="0"/>
                  </a:moveTo>
                  <a:cubicBezTo>
                    <a:pt x="4600" y="0"/>
                    <a:pt x="4586" y="1"/>
                    <a:pt x="4572" y="4"/>
                  </a:cubicBezTo>
                  <a:cubicBezTo>
                    <a:pt x="4513" y="16"/>
                    <a:pt x="4462" y="54"/>
                    <a:pt x="4436" y="109"/>
                  </a:cubicBezTo>
                  <a:cubicBezTo>
                    <a:pt x="1" y="8948"/>
                    <a:pt x="6474" y="12826"/>
                    <a:pt x="6540" y="12863"/>
                  </a:cubicBezTo>
                  <a:cubicBezTo>
                    <a:pt x="6571" y="12881"/>
                    <a:pt x="6605" y="12890"/>
                    <a:pt x="6639" y="12890"/>
                  </a:cubicBezTo>
                  <a:cubicBezTo>
                    <a:pt x="6674" y="12890"/>
                    <a:pt x="6709" y="12881"/>
                    <a:pt x="6741" y="12862"/>
                  </a:cubicBezTo>
                  <a:cubicBezTo>
                    <a:pt x="6763" y="12848"/>
                    <a:pt x="6783" y="12830"/>
                    <a:pt x="6799" y="12808"/>
                  </a:cubicBezTo>
                  <a:cubicBezTo>
                    <a:pt x="11704" y="6004"/>
                    <a:pt x="4810" y="105"/>
                    <a:pt x="4739" y="45"/>
                  </a:cubicBezTo>
                  <a:cubicBezTo>
                    <a:pt x="4704" y="16"/>
                    <a:pt x="4659" y="0"/>
                    <a:pt x="46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5172200" y="4984900"/>
              <a:ext cx="222700" cy="147200"/>
            </a:xfrm>
            <a:custGeom>
              <a:avLst/>
              <a:gdLst/>
              <a:ahLst/>
              <a:cxnLst/>
              <a:rect l="l" t="t" r="r" b="b"/>
              <a:pathLst>
                <a:path w="8908" h="5888" extrusionOk="0">
                  <a:moveTo>
                    <a:pt x="204" y="1"/>
                  </a:moveTo>
                  <a:cubicBezTo>
                    <a:pt x="101" y="1"/>
                    <a:pt x="12" y="82"/>
                    <a:pt x="6" y="187"/>
                  </a:cubicBezTo>
                  <a:cubicBezTo>
                    <a:pt x="0" y="298"/>
                    <a:pt x="85" y="392"/>
                    <a:pt x="196" y="397"/>
                  </a:cubicBezTo>
                  <a:cubicBezTo>
                    <a:pt x="251" y="401"/>
                    <a:pt x="5713" y="782"/>
                    <a:pt x="8508" y="5786"/>
                  </a:cubicBezTo>
                  <a:cubicBezTo>
                    <a:pt x="8545" y="5851"/>
                    <a:pt x="8612" y="5888"/>
                    <a:pt x="8681" y="5888"/>
                  </a:cubicBezTo>
                  <a:cubicBezTo>
                    <a:pt x="8714" y="5888"/>
                    <a:pt x="8747" y="5880"/>
                    <a:pt x="8778" y="5862"/>
                  </a:cubicBezTo>
                  <a:lnTo>
                    <a:pt x="8783" y="5859"/>
                  </a:lnTo>
                  <a:cubicBezTo>
                    <a:pt x="8875" y="5804"/>
                    <a:pt x="8907" y="5687"/>
                    <a:pt x="8855" y="5593"/>
                  </a:cubicBezTo>
                  <a:cubicBezTo>
                    <a:pt x="5953" y="402"/>
                    <a:pt x="277" y="5"/>
                    <a:pt x="220" y="2"/>
                  </a:cubicBezTo>
                  <a:cubicBezTo>
                    <a:pt x="214" y="1"/>
                    <a:pt x="209" y="1"/>
                    <a:pt x="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5350300" y="4892200"/>
              <a:ext cx="114200" cy="121700"/>
            </a:xfrm>
            <a:custGeom>
              <a:avLst/>
              <a:gdLst/>
              <a:ahLst/>
              <a:cxnLst/>
              <a:rect l="l" t="t" r="r" b="b"/>
              <a:pathLst>
                <a:path w="4568" h="4868" extrusionOk="0">
                  <a:moveTo>
                    <a:pt x="4358" y="1"/>
                  </a:moveTo>
                  <a:cubicBezTo>
                    <a:pt x="4350" y="1"/>
                    <a:pt x="4342" y="1"/>
                    <a:pt x="4335" y="2"/>
                  </a:cubicBezTo>
                  <a:cubicBezTo>
                    <a:pt x="4296" y="7"/>
                    <a:pt x="415" y="593"/>
                    <a:pt x="13" y="4650"/>
                  </a:cubicBezTo>
                  <a:cubicBezTo>
                    <a:pt x="0" y="4774"/>
                    <a:pt x="100" y="4868"/>
                    <a:pt x="210" y="4868"/>
                  </a:cubicBezTo>
                  <a:cubicBezTo>
                    <a:pt x="244" y="4868"/>
                    <a:pt x="279" y="4859"/>
                    <a:pt x="312" y="4839"/>
                  </a:cubicBezTo>
                  <a:cubicBezTo>
                    <a:pt x="366" y="4807"/>
                    <a:pt x="400" y="4751"/>
                    <a:pt x="407" y="4688"/>
                  </a:cubicBezTo>
                  <a:cubicBezTo>
                    <a:pt x="778" y="947"/>
                    <a:pt x="4242" y="416"/>
                    <a:pt x="4390" y="394"/>
                  </a:cubicBezTo>
                  <a:cubicBezTo>
                    <a:pt x="4496" y="376"/>
                    <a:pt x="4568" y="278"/>
                    <a:pt x="4553" y="172"/>
                  </a:cubicBezTo>
                  <a:cubicBezTo>
                    <a:pt x="4540" y="73"/>
                    <a:pt x="4456" y="1"/>
                    <a:pt x="4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5258450" y="4736375"/>
              <a:ext cx="102350" cy="128250"/>
            </a:xfrm>
            <a:custGeom>
              <a:avLst/>
              <a:gdLst/>
              <a:ahLst/>
              <a:cxnLst/>
              <a:rect l="l" t="t" r="r" b="b"/>
              <a:pathLst>
                <a:path w="4094" h="5130" extrusionOk="0">
                  <a:moveTo>
                    <a:pt x="215" y="0"/>
                  </a:moveTo>
                  <a:cubicBezTo>
                    <a:pt x="123" y="0"/>
                    <a:pt x="40" y="66"/>
                    <a:pt x="22" y="160"/>
                  </a:cubicBezTo>
                  <a:cubicBezTo>
                    <a:pt x="1" y="267"/>
                    <a:pt x="70" y="371"/>
                    <a:pt x="178" y="392"/>
                  </a:cubicBezTo>
                  <a:cubicBezTo>
                    <a:pt x="210" y="399"/>
                    <a:pt x="3483" y="1085"/>
                    <a:pt x="3694" y="4942"/>
                  </a:cubicBezTo>
                  <a:cubicBezTo>
                    <a:pt x="3701" y="5053"/>
                    <a:pt x="3793" y="5130"/>
                    <a:pt x="3893" y="5130"/>
                  </a:cubicBezTo>
                  <a:cubicBezTo>
                    <a:pt x="3926" y="5130"/>
                    <a:pt x="3961" y="5121"/>
                    <a:pt x="3993" y="5102"/>
                  </a:cubicBezTo>
                  <a:cubicBezTo>
                    <a:pt x="4056" y="5063"/>
                    <a:pt x="4093" y="4995"/>
                    <a:pt x="4089" y="4921"/>
                  </a:cubicBezTo>
                  <a:cubicBezTo>
                    <a:pt x="3863" y="760"/>
                    <a:pt x="290" y="12"/>
                    <a:pt x="254" y="4"/>
                  </a:cubicBezTo>
                  <a:cubicBezTo>
                    <a:pt x="241" y="1"/>
                    <a:pt x="228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5223175" y="4702875"/>
              <a:ext cx="81450" cy="76875"/>
            </a:xfrm>
            <a:custGeom>
              <a:avLst/>
              <a:gdLst/>
              <a:ahLst/>
              <a:cxnLst/>
              <a:rect l="l" t="t" r="r" b="b"/>
              <a:pathLst>
                <a:path w="3258" h="3075" extrusionOk="0">
                  <a:moveTo>
                    <a:pt x="1627" y="1"/>
                  </a:moveTo>
                  <a:cubicBezTo>
                    <a:pt x="1135" y="1"/>
                    <a:pt x="651" y="237"/>
                    <a:pt x="354" y="676"/>
                  </a:cubicBezTo>
                  <a:cubicBezTo>
                    <a:pt x="5" y="1189"/>
                    <a:pt x="0" y="1864"/>
                    <a:pt x="342" y="2383"/>
                  </a:cubicBezTo>
                  <a:cubicBezTo>
                    <a:pt x="629" y="2819"/>
                    <a:pt x="1115" y="3075"/>
                    <a:pt x="1626" y="3075"/>
                  </a:cubicBezTo>
                  <a:cubicBezTo>
                    <a:pt x="1722" y="3075"/>
                    <a:pt x="1819" y="3066"/>
                    <a:pt x="1915" y="3047"/>
                  </a:cubicBezTo>
                  <a:cubicBezTo>
                    <a:pt x="2526" y="2930"/>
                    <a:pt x="3005" y="2458"/>
                    <a:pt x="3131" y="1848"/>
                  </a:cubicBezTo>
                  <a:cubicBezTo>
                    <a:pt x="3257" y="1239"/>
                    <a:pt x="3004" y="615"/>
                    <a:pt x="2489" y="267"/>
                  </a:cubicBezTo>
                  <a:cubicBezTo>
                    <a:pt x="2225" y="87"/>
                    <a:pt x="1924" y="1"/>
                    <a:pt x="1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5370500" y="4669675"/>
              <a:ext cx="75150" cy="70975"/>
            </a:xfrm>
            <a:custGeom>
              <a:avLst/>
              <a:gdLst/>
              <a:ahLst/>
              <a:cxnLst/>
              <a:rect l="l" t="t" r="r" b="b"/>
              <a:pathLst>
                <a:path w="3006" h="2839" extrusionOk="0">
                  <a:moveTo>
                    <a:pt x="1502" y="1"/>
                  </a:moveTo>
                  <a:cubicBezTo>
                    <a:pt x="1047" y="1"/>
                    <a:pt x="601" y="219"/>
                    <a:pt x="327" y="623"/>
                  </a:cubicBezTo>
                  <a:cubicBezTo>
                    <a:pt x="4" y="1098"/>
                    <a:pt x="0" y="1721"/>
                    <a:pt x="316" y="2199"/>
                  </a:cubicBezTo>
                  <a:cubicBezTo>
                    <a:pt x="582" y="2603"/>
                    <a:pt x="1030" y="2838"/>
                    <a:pt x="1501" y="2838"/>
                  </a:cubicBezTo>
                  <a:cubicBezTo>
                    <a:pt x="1589" y="2838"/>
                    <a:pt x="1678" y="2830"/>
                    <a:pt x="1767" y="2813"/>
                  </a:cubicBezTo>
                  <a:cubicBezTo>
                    <a:pt x="2331" y="2704"/>
                    <a:pt x="2774" y="2268"/>
                    <a:pt x="2890" y="1706"/>
                  </a:cubicBezTo>
                  <a:cubicBezTo>
                    <a:pt x="3005" y="1144"/>
                    <a:pt x="2772" y="568"/>
                    <a:pt x="2297" y="245"/>
                  </a:cubicBezTo>
                  <a:cubicBezTo>
                    <a:pt x="2053" y="80"/>
                    <a:pt x="1776" y="1"/>
                    <a:pt x="1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5425950" y="4865600"/>
              <a:ext cx="66900" cy="63150"/>
            </a:xfrm>
            <a:custGeom>
              <a:avLst/>
              <a:gdLst/>
              <a:ahLst/>
              <a:cxnLst/>
              <a:rect l="l" t="t" r="r" b="b"/>
              <a:pathLst>
                <a:path w="2676" h="2526" extrusionOk="0">
                  <a:moveTo>
                    <a:pt x="1337" y="0"/>
                  </a:moveTo>
                  <a:cubicBezTo>
                    <a:pt x="933" y="0"/>
                    <a:pt x="536" y="194"/>
                    <a:pt x="292" y="554"/>
                  </a:cubicBezTo>
                  <a:cubicBezTo>
                    <a:pt x="4" y="976"/>
                    <a:pt x="1" y="1530"/>
                    <a:pt x="281" y="1957"/>
                  </a:cubicBezTo>
                  <a:cubicBezTo>
                    <a:pt x="517" y="2317"/>
                    <a:pt x="916" y="2525"/>
                    <a:pt x="1336" y="2525"/>
                  </a:cubicBezTo>
                  <a:cubicBezTo>
                    <a:pt x="1415" y="2525"/>
                    <a:pt x="1495" y="2518"/>
                    <a:pt x="1574" y="2503"/>
                  </a:cubicBezTo>
                  <a:cubicBezTo>
                    <a:pt x="2076" y="2407"/>
                    <a:pt x="2470" y="2018"/>
                    <a:pt x="2573" y="1518"/>
                  </a:cubicBezTo>
                  <a:cubicBezTo>
                    <a:pt x="2675" y="1018"/>
                    <a:pt x="2467" y="505"/>
                    <a:pt x="2044" y="218"/>
                  </a:cubicBezTo>
                  <a:cubicBezTo>
                    <a:pt x="1827" y="71"/>
                    <a:pt x="1581" y="0"/>
                    <a:pt x="13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5138300" y="4952925"/>
              <a:ext cx="78300" cy="73925"/>
            </a:xfrm>
            <a:custGeom>
              <a:avLst/>
              <a:gdLst/>
              <a:ahLst/>
              <a:cxnLst/>
              <a:rect l="l" t="t" r="r" b="b"/>
              <a:pathLst>
                <a:path w="3132" h="2957" extrusionOk="0">
                  <a:moveTo>
                    <a:pt x="1565" y="0"/>
                  </a:moveTo>
                  <a:cubicBezTo>
                    <a:pt x="1092" y="0"/>
                    <a:pt x="627" y="227"/>
                    <a:pt x="341" y="648"/>
                  </a:cubicBezTo>
                  <a:cubicBezTo>
                    <a:pt x="6" y="1143"/>
                    <a:pt x="1" y="1792"/>
                    <a:pt x="330" y="2291"/>
                  </a:cubicBezTo>
                  <a:cubicBezTo>
                    <a:pt x="606" y="2712"/>
                    <a:pt x="1073" y="2957"/>
                    <a:pt x="1564" y="2957"/>
                  </a:cubicBezTo>
                  <a:cubicBezTo>
                    <a:pt x="1657" y="2957"/>
                    <a:pt x="1750" y="2948"/>
                    <a:pt x="1843" y="2930"/>
                  </a:cubicBezTo>
                  <a:cubicBezTo>
                    <a:pt x="2430" y="2817"/>
                    <a:pt x="2891" y="2362"/>
                    <a:pt x="3012" y="1777"/>
                  </a:cubicBezTo>
                  <a:cubicBezTo>
                    <a:pt x="3132" y="1191"/>
                    <a:pt x="2889" y="591"/>
                    <a:pt x="2394" y="256"/>
                  </a:cubicBezTo>
                  <a:cubicBezTo>
                    <a:pt x="2139" y="83"/>
                    <a:pt x="1851" y="0"/>
                    <a:pt x="15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5230450" y="4872825"/>
              <a:ext cx="62650" cy="59150"/>
            </a:xfrm>
            <a:custGeom>
              <a:avLst/>
              <a:gdLst/>
              <a:ahLst/>
              <a:cxnLst/>
              <a:rect l="l" t="t" r="r" b="b"/>
              <a:pathLst>
                <a:path w="2506" h="2366" extrusionOk="0">
                  <a:moveTo>
                    <a:pt x="1253" y="1"/>
                  </a:moveTo>
                  <a:cubicBezTo>
                    <a:pt x="874" y="1"/>
                    <a:pt x="501" y="183"/>
                    <a:pt x="273" y="520"/>
                  </a:cubicBezTo>
                  <a:cubicBezTo>
                    <a:pt x="5" y="916"/>
                    <a:pt x="1" y="1434"/>
                    <a:pt x="264" y="1833"/>
                  </a:cubicBezTo>
                  <a:cubicBezTo>
                    <a:pt x="485" y="2170"/>
                    <a:pt x="859" y="2366"/>
                    <a:pt x="1251" y="2366"/>
                  </a:cubicBezTo>
                  <a:cubicBezTo>
                    <a:pt x="1325" y="2366"/>
                    <a:pt x="1399" y="2359"/>
                    <a:pt x="1474" y="2345"/>
                  </a:cubicBezTo>
                  <a:cubicBezTo>
                    <a:pt x="1944" y="2255"/>
                    <a:pt x="2313" y="1891"/>
                    <a:pt x="2409" y="1422"/>
                  </a:cubicBezTo>
                  <a:cubicBezTo>
                    <a:pt x="2506" y="954"/>
                    <a:pt x="2310" y="474"/>
                    <a:pt x="1915" y="205"/>
                  </a:cubicBezTo>
                  <a:cubicBezTo>
                    <a:pt x="1712" y="67"/>
                    <a:pt x="1481" y="1"/>
                    <a:pt x="12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5404000" y="4991500"/>
              <a:ext cx="55575" cy="52475"/>
            </a:xfrm>
            <a:custGeom>
              <a:avLst/>
              <a:gdLst/>
              <a:ahLst/>
              <a:cxnLst/>
              <a:rect l="l" t="t" r="r" b="b"/>
              <a:pathLst>
                <a:path w="2223" h="2099" extrusionOk="0">
                  <a:moveTo>
                    <a:pt x="1111" y="1"/>
                  </a:moveTo>
                  <a:cubicBezTo>
                    <a:pt x="775" y="1"/>
                    <a:pt x="445" y="162"/>
                    <a:pt x="243" y="461"/>
                  </a:cubicBezTo>
                  <a:cubicBezTo>
                    <a:pt x="4" y="812"/>
                    <a:pt x="1" y="1273"/>
                    <a:pt x="234" y="1627"/>
                  </a:cubicBezTo>
                  <a:cubicBezTo>
                    <a:pt x="430" y="1925"/>
                    <a:pt x="761" y="2098"/>
                    <a:pt x="1110" y="2098"/>
                  </a:cubicBezTo>
                  <a:cubicBezTo>
                    <a:pt x="1175" y="2098"/>
                    <a:pt x="1242" y="2092"/>
                    <a:pt x="1308" y="2079"/>
                  </a:cubicBezTo>
                  <a:cubicBezTo>
                    <a:pt x="1724" y="2000"/>
                    <a:pt x="2052" y="1677"/>
                    <a:pt x="2137" y="1261"/>
                  </a:cubicBezTo>
                  <a:cubicBezTo>
                    <a:pt x="2223" y="846"/>
                    <a:pt x="2050" y="420"/>
                    <a:pt x="1699" y="181"/>
                  </a:cubicBezTo>
                  <a:cubicBezTo>
                    <a:pt x="1519" y="59"/>
                    <a:pt x="1314" y="1"/>
                    <a:pt x="1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5351925" y="5311225"/>
              <a:ext cx="54300" cy="51275"/>
            </a:xfrm>
            <a:custGeom>
              <a:avLst/>
              <a:gdLst/>
              <a:ahLst/>
              <a:cxnLst/>
              <a:rect l="l" t="t" r="r" b="b"/>
              <a:pathLst>
                <a:path w="2172" h="2051" extrusionOk="0">
                  <a:moveTo>
                    <a:pt x="1085" y="1"/>
                  </a:moveTo>
                  <a:cubicBezTo>
                    <a:pt x="757" y="1"/>
                    <a:pt x="434" y="158"/>
                    <a:pt x="236" y="451"/>
                  </a:cubicBezTo>
                  <a:cubicBezTo>
                    <a:pt x="3" y="794"/>
                    <a:pt x="0" y="1243"/>
                    <a:pt x="228" y="1589"/>
                  </a:cubicBezTo>
                  <a:cubicBezTo>
                    <a:pt x="419" y="1880"/>
                    <a:pt x="743" y="2050"/>
                    <a:pt x="1085" y="2050"/>
                  </a:cubicBezTo>
                  <a:cubicBezTo>
                    <a:pt x="1148" y="2050"/>
                    <a:pt x="1213" y="2044"/>
                    <a:pt x="1277" y="2032"/>
                  </a:cubicBezTo>
                  <a:cubicBezTo>
                    <a:pt x="1683" y="1954"/>
                    <a:pt x="2004" y="1638"/>
                    <a:pt x="2087" y="1233"/>
                  </a:cubicBezTo>
                  <a:cubicBezTo>
                    <a:pt x="2171" y="826"/>
                    <a:pt x="2001" y="410"/>
                    <a:pt x="1659" y="178"/>
                  </a:cubicBezTo>
                  <a:cubicBezTo>
                    <a:pt x="1483" y="58"/>
                    <a:pt x="1283" y="1"/>
                    <a:pt x="10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5075575" y="5174925"/>
              <a:ext cx="45175" cy="42650"/>
            </a:xfrm>
            <a:custGeom>
              <a:avLst/>
              <a:gdLst/>
              <a:ahLst/>
              <a:cxnLst/>
              <a:rect l="l" t="t" r="r" b="b"/>
              <a:pathLst>
                <a:path w="1807" h="1706" extrusionOk="0">
                  <a:moveTo>
                    <a:pt x="903" y="1"/>
                  </a:moveTo>
                  <a:cubicBezTo>
                    <a:pt x="629" y="1"/>
                    <a:pt x="361" y="132"/>
                    <a:pt x="197" y="375"/>
                  </a:cubicBezTo>
                  <a:cubicBezTo>
                    <a:pt x="3" y="661"/>
                    <a:pt x="1" y="1035"/>
                    <a:pt x="190" y="1323"/>
                  </a:cubicBezTo>
                  <a:cubicBezTo>
                    <a:pt x="350" y="1565"/>
                    <a:pt x="619" y="1706"/>
                    <a:pt x="901" y="1706"/>
                  </a:cubicBezTo>
                  <a:cubicBezTo>
                    <a:pt x="955" y="1706"/>
                    <a:pt x="1008" y="1701"/>
                    <a:pt x="1062" y="1691"/>
                  </a:cubicBezTo>
                  <a:cubicBezTo>
                    <a:pt x="1401" y="1626"/>
                    <a:pt x="1668" y="1364"/>
                    <a:pt x="1737" y="1026"/>
                  </a:cubicBezTo>
                  <a:cubicBezTo>
                    <a:pt x="1806" y="688"/>
                    <a:pt x="1667" y="343"/>
                    <a:pt x="1381" y="148"/>
                  </a:cubicBezTo>
                  <a:cubicBezTo>
                    <a:pt x="1234" y="49"/>
                    <a:pt x="1067" y="1"/>
                    <a:pt x="9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5646825" y="5326200"/>
              <a:ext cx="53275" cy="50275"/>
            </a:xfrm>
            <a:custGeom>
              <a:avLst/>
              <a:gdLst/>
              <a:ahLst/>
              <a:cxnLst/>
              <a:rect l="l" t="t" r="r" b="b"/>
              <a:pathLst>
                <a:path w="2131" h="2011" extrusionOk="0">
                  <a:moveTo>
                    <a:pt x="1064" y="0"/>
                  </a:moveTo>
                  <a:cubicBezTo>
                    <a:pt x="742" y="0"/>
                    <a:pt x="426" y="154"/>
                    <a:pt x="232" y="441"/>
                  </a:cubicBezTo>
                  <a:cubicBezTo>
                    <a:pt x="4" y="777"/>
                    <a:pt x="0" y="1217"/>
                    <a:pt x="224" y="1558"/>
                  </a:cubicBezTo>
                  <a:cubicBezTo>
                    <a:pt x="412" y="1843"/>
                    <a:pt x="729" y="2010"/>
                    <a:pt x="1062" y="2010"/>
                  </a:cubicBezTo>
                  <a:cubicBezTo>
                    <a:pt x="1125" y="2010"/>
                    <a:pt x="1189" y="2004"/>
                    <a:pt x="1252" y="1992"/>
                  </a:cubicBezTo>
                  <a:cubicBezTo>
                    <a:pt x="1653" y="1916"/>
                    <a:pt x="1966" y="1606"/>
                    <a:pt x="2048" y="1207"/>
                  </a:cubicBezTo>
                  <a:cubicBezTo>
                    <a:pt x="2130" y="810"/>
                    <a:pt x="1964" y="401"/>
                    <a:pt x="1628" y="174"/>
                  </a:cubicBezTo>
                  <a:cubicBezTo>
                    <a:pt x="1455" y="56"/>
                    <a:pt x="1259" y="0"/>
                    <a:pt x="1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5339075" y="5410525"/>
              <a:ext cx="282375" cy="16600"/>
            </a:xfrm>
            <a:custGeom>
              <a:avLst/>
              <a:gdLst/>
              <a:ahLst/>
              <a:cxnLst/>
              <a:rect l="l" t="t" r="r" b="b"/>
              <a:pathLst>
                <a:path w="11295" h="664" extrusionOk="0">
                  <a:moveTo>
                    <a:pt x="201" y="0"/>
                  </a:moveTo>
                  <a:cubicBezTo>
                    <a:pt x="94" y="0"/>
                    <a:pt x="5" y="86"/>
                    <a:pt x="3" y="194"/>
                  </a:cubicBezTo>
                  <a:cubicBezTo>
                    <a:pt x="0" y="302"/>
                    <a:pt x="86" y="393"/>
                    <a:pt x="196" y="396"/>
                  </a:cubicBezTo>
                  <a:lnTo>
                    <a:pt x="11017" y="664"/>
                  </a:lnTo>
                  <a:cubicBezTo>
                    <a:pt x="11019" y="664"/>
                    <a:pt x="11022" y="664"/>
                    <a:pt x="11024" y="664"/>
                  </a:cubicBezTo>
                  <a:cubicBezTo>
                    <a:pt x="11059" y="664"/>
                    <a:pt x="11094" y="654"/>
                    <a:pt x="11125" y="636"/>
                  </a:cubicBezTo>
                  <a:cubicBezTo>
                    <a:pt x="11294" y="534"/>
                    <a:pt x="11226" y="274"/>
                    <a:pt x="11027" y="269"/>
                  </a:cubicBezTo>
                  <a:lnTo>
                    <a:pt x="206" y="0"/>
                  </a:lnTo>
                  <a:cubicBezTo>
                    <a:pt x="204" y="0"/>
                    <a:pt x="203" y="0"/>
                    <a:pt x="2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5399350" y="5412700"/>
              <a:ext cx="38075" cy="41100"/>
            </a:xfrm>
            <a:custGeom>
              <a:avLst/>
              <a:gdLst/>
              <a:ahLst/>
              <a:cxnLst/>
              <a:rect l="l" t="t" r="r" b="b"/>
              <a:pathLst>
                <a:path w="1523" h="1644" extrusionOk="0">
                  <a:moveTo>
                    <a:pt x="1301" y="1"/>
                  </a:moveTo>
                  <a:cubicBezTo>
                    <a:pt x="1246" y="1"/>
                    <a:pt x="1191" y="24"/>
                    <a:pt x="1152" y="69"/>
                  </a:cubicBezTo>
                  <a:lnTo>
                    <a:pt x="66" y="1316"/>
                  </a:lnTo>
                  <a:cubicBezTo>
                    <a:pt x="1" y="1389"/>
                    <a:pt x="1" y="1498"/>
                    <a:pt x="63" y="1573"/>
                  </a:cubicBezTo>
                  <a:cubicBezTo>
                    <a:pt x="102" y="1619"/>
                    <a:pt x="158" y="1643"/>
                    <a:pt x="215" y="1643"/>
                  </a:cubicBezTo>
                  <a:cubicBezTo>
                    <a:pt x="250" y="1643"/>
                    <a:pt x="285" y="1634"/>
                    <a:pt x="316" y="1616"/>
                  </a:cubicBezTo>
                  <a:cubicBezTo>
                    <a:pt x="334" y="1604"/>
                    <a:pt x="350" y="1592"/>
                    <a:pt x="364" y="1576"/>
                  </a:cubicBezTo>
                  <a:lnTo>
                    <a:pt x="1450" y="329"/>
                  </a:lnTo>
                  <a:cubicBezTo>
                    <a:pt x="1522" y="246"/>
                    <a:pt x="1514" y="122"/>
                    <a:pt x="1431" y="49"/>
                  </a:cubicBezTo>
                  <a:cubicBezTo>
                    <a:pt x="1394" y="17"/>
                    <a:pt x="1347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5438675" y="5413875"/>
              <a:ext cx="46275" cy="54325"/>
            </a:xfrm>
            <a:custGeom>
              <a:avLst/>
              <a:gdLst/>
              <a:ahLst/>
              <a:cxnLst/>
              <a:rect l="l" t="t" r="r" b="b"/>
              <a:pathLst>
                <a:path w="1851" h="2173" extrusionOk="0">
                  <a:moveTo>
                    <a:pt x="1628" y="0"/>
                  </a:moveTo>
                  <a:cubicBezTo>
                    <a:pt x="1568" y="0"/>
                    <a:pt x="1509" y="27"/>
                    <a:pt x="1471" y="78"/>
                  </a:cubicBezTo>
                  <a:lnTo>
                    <a:pt x="109" y="1853"/>
                  </a:lnTo>
                  <a:cubicBezTo>
                    <a:pt x="1" y="1994"/>
                    <a:pt x="118" y="2173"/>
                    <a:pt x="266" y="2173"/>
                  </a:cubicBezTo>
                  <a:cubicBezTo>
                    <a:pt x="299" y="2173"/>
                    <a:pt x="334" y="2164"/>
                    <a:pt x="368" y="2143"/>
                  </a:cubicBezTo>
                  <a:cubicBezTo>
                    <a:pt x="389" y="2130"/>
                    <a:pt x="408" y="2113"/>
                    <a:pt x="423" y="2094"/>
                  </a:cubicBezTo>
                  <a:lnTo>
                    <a:pt x="1785" y="319"/>
                  </a:lnTo>
                  <a:cubicBezTo>
                    <a:pt x="1851" y="232"/>
                    <a:pt x="1835" y="108"/>
                    <a:pt x="1747" y="41"/>
                  </a:cubicBezTo>
                  <a:cubicBezTo>
                    <a:pt x="1712" y="14"/>
                    <a:pt x="1670" y="0"/>
                    <a:pt x="16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5491400" y="5415000"/>
              <a:ext cx="38850" cy="60750"/>
            </a:xfrm>
            <a:custGeom>
              <a:avLst/>
              <a:gdLst/>
              <a:ahLst/>
              <a:cxnLst/>
              <a:rect l="l" t="t" r="r" b="b"/>
              <a:pathLst>
                <a:path w="1554" h="2430" extrusionOk="0">
                  <a:moveTo>
                    <a:pt x="1328" y="0"/>
                  </a:moveTo>
                  <a:cubicBezTo>
                    <a:pt x="1257" y="0"/>
                    <a:pt x="1189" y="38"/>
                    <a:pt x="1154" y="106"/>
                  </a:cubicBezTo>
                  <a:lnTo>
                    <a:pt x="75" y="2137"/>
                  </a:lnTo>
                  <a:cubicBezTo>
                    <a:pt x="1" y="2279"/>
                    <a:pt x="114" y="2429"/>
                    <a:pt x="250" y="2429"/>
                  </a:cubicBezTo>
                  <a:cubicBezTo>
                    <a:pt x="283" y="2429"/>
                    <a:pt x="318" y="2420"/>
                    <a:pt x="352" y="2400"/>
                  </a:cubicBezTo>
                  <a:cubicBezTo>
                    <a:pt x="383" y="2381"/>
                    <a:pt x="408" y="2354"/>
                    <a:pt x="425" y="2323"/>
                  </a:cubicBezTo>
                  <a:lnTo>
                    <a:pt x="1503" y="292"/>
                  </a:lnTo>
                  <a:cubicBezTo>
                    <a:pt x="1554" y="194"/>
                    <a:pt x="1518" y="75"/>
                    <a:pt x="1422" y="23"/>
                  </a:cubicBezTo>
                  <a:cubicBezTo>
                    <a:pt x="1392" y="8"/>
                    <a:pt x="1360" y="0"/>
                    <a:pt x="1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5540300" y="5415975"/>
              <a:ext cx="32325" cy="53375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066" y="0"/>
                  </a:moveTo>
                  <a:cubicBezTo>
                    <a:pt x="991" y="0"/>
                    <a:pt x="919" y="43"/>
                    <a:pt x="886" y="117"/>
                  </a:cubicBezTo>
                  <a:lnTo>
                    <a:pt x="68" y="1851"/>
                  </a:lnTo>
                  <a:cubicBezTo>
                    <a:pt x="0" y="1992"/>
                    <a:pt x="112" y="2135"/>
                    <a:pt x="246" y="2135"/>
                  </a:cubicBezTo>
                  <a:cubicBezTo>
                    <a:pt x="280" y="2135"/>
                    <a:pt x="315" y="2126"/>
                    <a:pt x="348" y="2106"/>
                  </a:cubicBezTo>
                  <a:cubicBezTo>
                    <a:pt x="382" y="2084"/>
                    <a:pt x="408" y="2056"/>
                    <a:pt x="426" y="2020"/>
                  </a:cubicBezTo>
                  <a:lnTo>
                    <a:pt x="1244" y="286"/>
                  </a:lnTo>
                  <a:cubicBezTo>
                    <a:pt x="1292" y="186"/>
                    <a:pt x="1251" y="67"/>
                    <a:pt x="1152" y="19"/>
                  </a:cubicBezTo>
                  <a:cubicBezTo>
                    <a:pt x="1124" y="6"/>
                    <a:pt x="1095" y="0"/>
                    <a:pt x="1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5379375" y="5389425"/>
              <a:ext cx="27575" cy="32450"/>
            </a:xfrm>
            <a:custGeom>
              <a:avLst/>
              <a:gdLst/>
              <a:ahLst/>
              <a:cxnLst/>
              <a:rect l="l" t="t" r="r" b="b"/>
              <a:pathLst>
                <a:path w="1103" h="1298" extrusionOk="0">
                  <a:moveTo>
                    <a:pt x="225" y="0"/>
                  </a:moveTo>
                  <a:cubicBezTo>
                    <a:pt x="185" y="0"/>
                    <a:pt x="145" y="12"/>
                    <a:pt x="109" y="36"/>
                  </a:cubicBezTo>
                  <a:cubicBezTo>
                    <a:pt x="21" y="100"/>
                    <a:pt x="1" y="223"/>
                    <a:pt x="64" y="312"/>
                  </a:cubicBezTo>
                  <a:lnTo>
                    <a:pt x="719" y="1215"/>
                  </a:lnTo>
                  <a:cubicBezTo>
                    <a:pt x="757" y="1268"/>
                    <a:pt x="818" y="1297"/>
                    <a:pt x="879" y="1297"/>
                  </a:cubicBezTo>
                  <a:cubicBezTo>
                    <a:pt x="914" y="1297"/>
                    <a:pt x="948" y="1288"/>
                    <a:pt x="980" y="1270"/>
                  </a:cubicBezTo>
                  <a:cubicBezTo>
                    <a:pt x="986" y="1266"/>
                    <a:pt x="991" y="1263"/>
                    <a:pt x="994" y="1260"/>
                  </a:cubicBezTo>
                  <a:cubicBezTo>
                    <a:pt x="1083" y="1196"/>
                    <a:pt x="1103" y="1071"/>
                    <a:pt x="1039" y="983"/>
                  </a:cubicBezTo>
                  <a:lnTo>
                    <a:pt x="386" y="80"/>
                  </a:lnTo>
                  <a:cubicBezTo>
                    <a:pt x="346" y="28"/>
                    <a:pt x="286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5417250" y="5375475"/>
              <a:ext cx="50900" cy="47900"/>
            </a:xfrm>
            <a:custGeom>
              <a:avLst/>
              <a:gdLst/>
              <a:ahLst/>
              <a:cxnLst/>
              <a:rect l="l" t="t" r="r" b="b"/>
              <a:pathLst>
                <a:path w="2036" h="1916" extrusionOk="0">
                  <a:moveTo>
                    <a:pt x="219" y="0"/>
                  </a:moveTo>
                  <a:cubicBezTo>
                    <a:pt x="167" y="0"/>
                    <a:pt x="115" y="21"/>
                    <a:pt x="76" y="62"/>
                  </a:cubicBezTo>
                  <a:cubicBezTo>
                    <a:pt x="1" y="140"/>
                    <a:pt x="3" y="266"/>
                    <a:pt x="83" y="341"/>
                  </a:cubicBezTo>
                  <a:lnTo>
                    <a:pt x="1680" y="1861"/>
                  </a:lnTo>
                  <a:cubicBezTo>
                    <a:pt x="1718" y="1897"/>
                    <a:pt x="1768" y="1916"/>
                    <a:pt x="1817" y="1916"/>
                  </a:cubicBezTo>
                  <a:cubicBezTo>
                    <a:pt x="1852" y="1916"/>
                    <a:pt x="1887" y="1907"/>
                    <a:pt x="1919" y="1887"/>
                  </a:cubicBezTo>
                  <a:cubicBezTo>
                    <a:pt x="1934" y="1879"/>
                    <a:pt x="1947" y="1868"/>
                    <a:pt x="1960" y="1855"/>
                  </a:cubicBezTo>
                  <a:cubicBezTo>
                    <a:pt x="2036" y="1775"/>
                    <a:pt x="2033" y="1649"/>
                    <a:pt x="1953" y="1575"/>
                  </a:cubicBezTo>
                  <a:lnTo>
                    <a:pt x="356" y="54"/>
                  </a:lnTo>
                  <a:cubicBezTo>
                    <a:pt x="317" y="18"/>
                    <a:pt x="268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5473125" y="5364800"/>
              <a:ext cx="37425" cy="60650"/>
            </a:xfrm>
            <a:custGeom>
              <a:avLst/>
              <a:gdLst/>
              <a:ahLst/>
              <a:cxnLst/>
              <a:rect l="l" t="t" r="r" b="b"/>
              <a:pathLst>
                <a:path w="1497" h="2426" extrusionOk="0">
                  <a:moveTo>
                    <a:pt x="223" y="0"/>
                  </a:moveTo>
                  <a:cubicBezTo>
                    <a:pt x="191" y="0"/>
                    <a:pt x="160" y="8"/>
                    <a:pt x="130" y="24"/>
                  </a:cubicBezTo>
                  <a:cubicBezTo>
                    <a:pt x="28" y="77"/>
                    <a:pt x="0" y="198"/>
                    <a:pt x="50" y="296"/>
                  </a:cubicBezTo>
                  <a:lnTo>
                    <a:pt x="1096" y="2300"/>
                  </a:lnTo>
                  <a:cubicBezTo>
                    <a:pt x="1134" y="2372"/>
                    <a:pt x="1219" y="2425"/>
                    <a:pt x="1298" y="2425"/>
                  </a:cubicBezTo>
                  <a:cubicBezTo>
                    <a:pt x="1326" y="2425"/>
                    <a:pt x="1353" y="2419"/>
                    <a:pt x="1377" y="2404"/>
                  </a:cubicBezTo>
                  <a:lnTo>
                    <a:pt x="1387" y="2399"/>
                  </a:lnTo>
                  <a:cubicBezTo>
                    <a:pt x="1475" y="2346"/>
                    <a:pt x="1497" y="2211"/>
                    <a:pt x="1447" y="2117"/>
                  </a:cubicBezTo>
                  <a:lnTo>
                    <a:pt x="396" y="105"/>
                  </a:lnTo>
                  <a:cubicBezTo>
                    <a:pt x="361" y="38"/>
                    <a:pt x="293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5512350" y="5365400"/>
              <a:ext cx="41325" cy="60100"/>
            </a:xfrm>
            <a:custGeom>
              <a:avLst/>
              <a:gdLst/>
              <a:ahLst/>
              <a:cxnLst/>
              <a:rect l="l" t="t" r="r" b="b"/>
              <a:pathLst>
                <a:path w="1653" h="2404" extrusionOk="0">
                  <a:moveTo>
                    <a:pt x="227" y="0"/>
                  </a:moveTo>
                  <a:cubicBezTo>
                    <a:pt x="193" y="0"/>
                    <a:pt x="158" y="9"/>
                    <a:pt x="126" y="28"/>
                  </a:cubicBezTo>
                  <a:cubicBezTo>
                    <a:pt x="29" y="86"/>
                    <a:pt x="0" y="212"/>
                    <a:pt x="61" y="307"/>
                  </a:cubicBezTo>
                  <a:lnTo>
                    <a:pt x="1257" y="2307"/>
                  </a:lnTo>
                  <a:cubicBezTo>
                    <a:pt x="1294" y="2369"/>
                    <a:pt x="1360" y="2403"/>
                    <a:pt x="1427" y="2403"/>
                  </a:cubicBezTo>
                  <a:cubicBezTo>
                    <a:pt x="1461" y="2403"/>
                    <a:pt x="1496" y="2394"/>
                    <a:pt x="1528" y="2375"/>
                  </a:cubicBezTo>
                  <a:cubicBezTo>
                    <a:pt x="1621" y="2319"/>
                    <a:pt x="1652" y="2198"/>
                    <a:pt x="1596" y="2105"/>
                  </a:cubicBezTo>
                  <a:lnTo>
                    <a:pt x="400" y="103"/>
                  </a:lnTo>
                  <a:cubicBezTo>
                    <a:pt x="364" y="37"/>
                    <a:pt x="297" y="0"/>
                    <a:pt x="2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5557450" y="5378350"/>
              <a:ext cx="41650" cy="48275"/>
            </a:xfrm>
            <a:custGeom>
              <a:avLst/>
              <a:gdLst/>
              <a:ahLst/>
              <a:cxnLst/>
              <a:rect l="l" t="t" r="r" b="b"/>
              <a:pathLst>
                <a:path w="1666" h="1931" extrusionOk="0">
                  <a:moveTo>
                    <a:pt x="223" y="0"/>
                  </a:moveTo>
                  <a:cubicBezTo>
                    <a:pt x="180" y="0"/>
                    <a:pt x="138" y="14"/>
                    <a:pt x="101" y="42"/>
                  </a:cubicBezTo>
                  <a:cubicBezTo>
                    <a:pt x="15" y="109"/>
                    <a:pt x="0" y="234"/>
                    <a:pt x="69" y="320"/>
                  </a:cubicBezTo>
                  <a:lnTo>
                    <a:pt x="1287" y="1856"/>
                  </a:lnTo>
                  <a:cubicBezTo>
                    <a:pt x="1326" y="1905"/>
                    <a:pt x="1383" y="1930"/>
                    <a:pt x="1441" y="1930"/>
                  </a:cubicBezTo>
                  <a:cubicBezTo>
                    <a:pt x="1476" y="1930"/>
                    <a:pt x="1511" y="1921"/>
                    <a:pt x="1543" y="1902"/>
                  </a:cubicBezTo>
                  <a:cubicBezTo>
                    <a:pt x="1550" y="1898"/>
                    <a:pt x="1558" y="1893"/>
                    <a:pt x="1565" y="1887"/>
                  </a:cubicBezTo>
                  <a:cubicBezTo>
                    <a:pt x="1651" y="1820"/>
                    <a:pt x="1665" y="1695"/>
                    <a:pt x="1598" y="1609"/>
                  </a:cubicBezTo>
                  <a:lnTo>
                    <a:pt x="379" y="74"/>
                  </a:lnTo>
                  <a:cubicBezTo>
                    <a:pt x="339" y="26"/>
                    <a:pt x="281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5505000" y="5028575"/>
              <a:ext cx="61225" cy="322275"/>
            </a:xfrm>
            <a:custGeom>
              <a:avLst/>
              <a:gdLst/>
              <a:ahLst/>
              <a:cxnLst/>
              <a:rect l="l" t="t" r="r" b="b"/>
              <a:pathLst>
                <a:path w="2449" h="12891" extrusionOk="0">
                  <a:moveTo>
                    <a:pt x="215" y="0"/>
                  </a:moveTo>
                  <a:cubicBezTo>
                    <a:pt x="204" y="0"/>
                    <a:pt x="194" y="1"/>
                    <a:pt x="183" y="3"/>
                  </a:cubicBezTo>
                  <a:cubicBezTo>
                    <a:pt x="75" y="20"/>
                    <a:pt x="1" y="123"/>
                    <a:pt x="18" y="230"/>
                  </a:cubicBezTo>
                  <a:lnTo>
                    <a:pt x="2045" y="12726"/>
                  </a:lnTo>
                  <a:cubicBezTo>
                    <a:pt x="2061" y="12826"/>
                    <a:pt x="2148" y="12891"/>
                    <a:pt x="2240" y="12891"/>
                  </a:cubicBezTo>
                  <a:cubicBezTo>
                    <a:pt x="2275" y="12891"/>
                    <a:pt x="2309" y="12882"/>
                    <a:pt x="2342" y="12863"/>
                  </a:cubicBezTo>
                  <a:cubicBezTo>
                    <a:pt x="2411" y="12822"/>
                    <a:pt x="2449" y="12742"/>
                    <a:pt x="2436" y="12662"/>
                  </a:cubicBezTo>
                  <a:lnTo>
                    <a:pt x="410" y="167"/>
                  </a:lnTo>
                  <a:cubicBezTo>
                    <a:pt x="394" y="70"/>
                    <a:pt x="310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5480450" y="5086675"/>
              <a:ext cx="48800" cy="32950"/>
            </a:xfrm>
            <a:custGeom>
              <a:avLst/>
              <a:gdLst/>
              <a:ahLst/>
              <a:cxnLst/>
              <a:rect l="l" t="t" r="r" b="b"/>
              <a:pathLst>
                <a:path w="1952" h="1318" extrusionOk="0">
                  <a:moveTo>
                    <a:pt x="228" y="1"/>
                  </a:moveTo>
                  <a:cubicBezTo>
                    <a:pt x="162" y="1"/>
                    <a:pt x="97" y="35"/>
                    <a:pt x="59" y="95"/>
                  </a:cubicBezTo>
                  <a:cubicBezTo>
                    <a:pt x="0" y="190"/>
                    <a:pt x="32" y="314"/>
                    <a:pt x="128" y="370"/>
                  </a:cubicBezTo>
                  <a:lnTo>
                    <a:pt x="1618" y="1288"/>
                  </a:lnTo>
                  <a:cubicBezTo>
                    <a:pt x="1650" y="1307"/>
                    <a:pt x="1686" y="1317"/>
                    <a:pt x="1722" y="1317"/>
                  </a:cubicBezTo>
                  <a:cubicBezTo>
                    <a:pt x="1757" y="1317"/>
                    <a:pt x="1792" y="1308"/>
                    <a:pt x="1823" y="1289"/>
                  </a:cubicBezTo>
                  <a:cubicBezTo>
                    <a:pt x="1951" y="1213"/>
                    <a:pt x="1952" y="1028"/>
                    <a:pt x="1826" y="951"/>
                  </a:cubicBezTo>
                  <a:lnTo>
                    <a:pt x="336" y="33"/>
                  </a:lnTo>
                  <a:cubicBezTo>
                    <a:pt x="302" y="11"/>
                    <a:pt x="265" y="1"/>
                    <a:pt x="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5474750" y="5126125"/>
              <a:ext cx="65425" cy="46550"/>
            </a:xfrm>
            <a:custGeom>
              <a:avLst/>
              <a:gdLst/>
              <a:ahLst/>
              <a:cxnLst/>
              <a:rect l="l" t="t" r="r" b="b"/>
              <a:pathLst>
                <a:path w="2617" h="1862" extrusionOk="0">
                  <a:moveTo>
                    <a:pt x="223" y="0"/>
                  </a:moveTo>
                  <a:cubicBezTo>
                    <a:pt x="160" y="0"/>
                    <a:pt x="98" y="30"/>
                    <a:pt x="60" y="86"/>
                  </a:cubicBezTo>
                  <a:cubicBezTo>
                    <a:pt x="0" y="175"/>
                    <a:pt x="20" y="293"/>
                    <a:pt x="106" y="357"/>
                  </a:cubicBezTo>
                  <a:lnTo>
                    <a:pt x="2273" y="1827"/>
                  </a:lnTo>
                  <a:cubicBezTo>
                    <a:pt x="2307" y="1850"/>
                    <a:pt x="2346" y="1862"/>
                    <a:pt x="2385" y="1862"/>
                  </a:cubicBezTo>
                  <a:cubicBezTo>
                    <a:pt x="2420" y="1862"/>
                    <a:pt x="2455" y="1852"/>
                    <a:pt x="2487" y="1833"/>
                  </a:cubicBezTo>
                  <a:cubicBezTo>
                    <a:pt x="2611" y="1760"/>
                    <a:pt x="2616" y="1581"/>
                    <a:pt x="2497" y="1500"/>
                  </a:cubicBezTo>
                  <a:lnTo>
                    <a:pt x="328" y="30"/>
                  </a:lnTo>
                  <a:cubicBezTo>
                    <a:pt x="295" y="10"/>
                    <a:pt x="259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5467000" y="5184175"/>
              <a:ext cx="76125" cy="53925"/>
            </a:xfrm>
            <a:custGeom>
              <a:avLst/>
              <a:gdLst/>
              <a:ahLst/>
              <a:cxnLst/>
              <a:rect l="l" t="t" r="r" b="b"/>
              <a:pathLst>
                <a:path w="3045" h="2157" extrusionOk="0">
                  <a:moveTo>
                    <a:pt x="225" y="0"/>
                  </a:moveTo>
                  <a:cubicBezTo>
                    <a:pt x="161" y="0"/>
                    <a:pt x="99" y="31"/>
                    <a:pt x="61" y="87"/>
                  </a:cubicBezTo>
                  <a:cubicBezTo>
                    <a:pt x="1" y="175"/>
                    <a:pt x="21" y="294"/>
                    <a:pt x="107" y="358"/>
                  </a:cubicBezTo>
                  <a:lnTo>
                    <a:pt x="2708" y="2122"/>
                  </a:lnTo>
                  <a:cubicBezTo>
                    <a:pt x="2742" y="2145"/>
                    <a:pt x="2780" y="2156"/>
                    <a:pt x="2819" y="2156"/>
                  </a:cubicBezTo>
                  <a:cubicBezTo>
                    <a:pt x="2854" y="2156"/>
                    <a:pt x="2889" y="2147"/>
                    <a:pt x="2920" y="2129"/>
                  </a:cubicBezTo>
                  <a:cubicBezTo>
                    <a:pt x="2945" y="2114"/>
                    <a:pt x="2966" y="2094"/>
                    <a:pt x="2982" y="2070"/>
                  </a:cubicBezTo>
                  <a:cubicBezTo>
                    <a:pt x="3045" y="1979"/>
                    <a:pt x="3021" y="1857"/>
                    <a:pt x="2930" y="1796"/>
                  </a:cubicBezTo>
                  <a:lnTo>
                    <a:pt x="329" y="30"/>
                  </a:lnTo>
                  <a:cubicBezTo>
                    <a:pt x="297" y="10"/>
                    <a:pt x="260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5477475" y="5238750"/>
              <a:ext cx="76250" cy="53925"/>
            </a:xfrm>
            <a:custGeom>
              <a:avLst/>
              <a:gdLst/>
              <a:ahLst/>
              <a:cxnLst/>
              <a:rect l="l" t="t" r="r" b="b"/>
              <a:pathLst>
                <a:path w="3050" h="2157" extrusionOk="0">
                  <a:moveTo>
                    <a:pt x="224" y="1"/>
                  </a:moveTo>
                  <a:cubicBezTo>
                    <a:pt x="160" y="1"/>
                    <a:pt x="98" y="31"/>
                    <a:pt x="60" y="88"/>
                  </a:cubicBezTo>
                  <a:cubicBezTo>
                    <a:pt x="1" y="175"/>
                    <a:pt x="21" y="295"/>
                    <a:pt x="106" y="358"/>
                  </a:cubicBezTo>
                  <a:lnTo>
                    <a:pt x="2708" y="2123"/>
                  </a:lnTo>
                  <a:cubicBezTo>
                    <a:pt x="2742" y="2145"/>
                    <a:pt x="2780" y="2156"/>
                    <a:pt x="2819" y="2156"/>
                  </a:cubicBezTo>
                  <a:cubicBezTo>
                    <a:pt x="2854" y="2156"/>
                    <a:pt x="2889" y="2147"/>
                    <a:pt x="2920" y="2129"/>
                  </a:cubicBezTo>
                  <a:cubicBezTo>
                    <a:pt x="3045" y="2054"/>
                    <a:pt x="3050" y="1876"/>
                    <a:pt x="2930" y="1795"/>
                  </a:cubicBezTo>
                  <a:lnTo>
                    <a:pt x="328" y="30"/>
                  </a:lnTo>
                  <a:cubicBezTo>
                    <a:pt x="295" y="10"/>
                    <a:pt x="259" y="1"/>
                    <a:pt x="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5505425" y="5293625"/>
              <a:ext cx="57950" cy="35950"/>
            </a:xfrm>
            <a:custGeom>
              <a:avLst/>
              <a:gdLst/>
              <a:ahLst/>
              <a:cxnLst/>
              <a:rect l="l" t="t" r="r" b="b"/>
              <a:pathLst>
                <a:path w="2318" h="1438" extrusionOk="0">
                  <a:moveTo>
                    <a:pt x="226" y="1"/>
                  </a:moveTo>
                  <a:cubicBezTo>
                    <a:pt x="157" y="1"/>
                    <a:pt x="90" y="37"/>
                    <a:pt x="54" y="101"/>
                  </a:cubicBezTo>
                  <a:cubicBezTo>
                    <a:pt x="0" y="197"/>
                    <a:pt x="34" y="318"/>
                    <a:pt x="130" y="371"/>
                  </a:cubicBezTo>
                  <a:lnTo>
                    <a:pt x="1988" y="1412"/>
                  </a:lnTo>
                  <a:cubicBezTo>
                    <a:pt x="2018" y="1429"/>
                    <a:pt x="2052" y="1437"/>
                    <a:pt x="2085" y="1437"/>
                  </a:cubicBezTo>
                  <a:cubicBezTo>
                    <a:pt x="2120" y="1437"/>
                    <a:pt x="2155" y="1428"/>
                    <a:pt x="2186" y="1409"/>
                  </a:cubicBezTo>
                  <a:lnTo>
                    <a:pt x="2186" y="1411"/>
                  </a:lnTo>
                  <a:cubicBezTo>
                    <a:pt x="2317" y="1332"/>
                    <a:pt x="2315" y="1141"/>
                    <a:pt x="2181" y="1068"/>
                  </a:cubicBezTo>
                  <a:lnTo>
                    <a:pt x="323" y="26"/>
                  </a:lnTo>
                  <a:cubicBezTo>
                    <a:pt x="292" y="9"/>
                    <a:pt x="259" y="1"/>
                    <a:pt x="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5541600" y="5193150"/>
              <a:ext cx="66800" cy="71350"/>
            </a:xfrm>
            <a:custGeom>
              <a:avLst/>
              <a:gdLst/>
              <a:ahLst/>
              <a:cxnLst/>
              <a:rect l="l" t="t" r="r" b="b"/>
              <a:pathLst>
                <a:path w="2672" h="2854" extrusionOk="0">
                  <a:moveTo>
                    <a:pt x="2453" y="0"/>
                  </a:moveTo>
                  <a:cubicBezTo>
                    <a:pt x="2399" y="0"/>
                    <a:pt x="2346" y="22"/>
                    <a:pt x="2307" y="65"/>
                  </a:cubicBezTo>
                  <a:lnTo>
                    <a:pt x="70" y="2522"/>
                  </a:lnTo>
                  <a:cubicBezTo>
                    <a:pt x="3" y="2595"/>
                    <a:pt x="1" y="2705"/>
                    <a:pt x="62" y="2781"/>
                  </a:cubicBezTo>
                  <a:cubicBezTo>
                    <a:pt x="101" y="2828"/>
                    <a:pt x="158" y="2854"/>
                    <a:pt x="216" y="2854"/>
                  </a:cubicBezTo>
                  <a:cubicBezTo>
                    <a:pt x="251" y="2854"/>
                    <a:pt x="286" y="2845"/>
                    <a:pt x="318" y="2826"/>
                  </a:cubicBezTo>
                  <a:cubicBezTo>
                    <a:pt x="334" y="2816"/>
                    <a:pt x="349" y="2803"/>
                    <a:pt x="363" y="2788"/>
                  </a:cubicBezTo>
                  <a:lnTo>
                    <a:pt x="2598" y="332"/>
                  </a:lnTo>
                  <a:cubicBezTo>
                    <a:pt x="2672" y="251"/>
                    <a:pt x="2667" y="126"/>
                    <a:pt x="2586" y="53"/>
                  </a:cubicBezTo>
                  <a:cubicBezTo>
                    <a:pt x="2548" y="17"/>
                    <a:pt x="2500" y="0"/>
                    <a:pt x="2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5531975" y="5143775"/>
              <a:ext cx="64225" cy="62200"/>
            </a:xfrm>
            <a:custGeom>
              <a:avLst/>
              <a:gdLst/>
              <a:ahLst/>
              <a:cxnLst/>
              <a:rect l="l" t="t" r="r" b="b"/>
              <a:pathLst>
                <a:path w="2569" h="2488" extrusionOk="0">
                  <a:moveTo>
                    <a:pt x="2350" y="0"/>
                  </a:moveTo>
                  <a:cubicBezTo>
                    <a:pt x="2300" y="0"/>
                    <a:pt x="2250" y="19"/>
                    <a:pt x="2212" y="57"/>
                  </a:cubicBezTo>
                  <a:lnTo>
                    <a:pt x="83" y="2146"/>
                  </a:lnTo>
                  <a:cubicBezTo>
                    <a:pt x="9" y="2216"/>
                    <a:pt x="1" y="2329"/>
                    <a:pt x="62" y="2410"/>
                  </a:cubicBezTo>
                  <a:cubicBezTo>
                    <a:pt x="101" y="2460"/>
                    <a:pt x="159" y="2487"/>
                    <a:pt x="219" y="2487"/>
                  </a:cubicBezTo>
                  <a:cubicBezTo>
                    <a:pt x="254" y="2487"/>
                    <a:pt x="290" y="2478"/>
                    <a:pt x="322" y="2458"/>
                  </a:cubicBezTo>
                  <a:cubicBezTo>
                    <a:pt x="336" y="2450"/>
                    <a:pt x="349" y="2440"/>
                    <a:pt x="360" y="2429"/>
                  </a:cubicBezTo>
                  <a:lnTo>
                    <a:pt x="2488" y="340"/>
                  </a:lnTo>
                  <a:cubicBezTo>
                    <a:pt x="2567" y="264"/>
                    <a:pt x="2568" y="138"/>
                    <a:pt x="2492" y="60"/>
                  </a:cubicBezTo>
                  <a:cubicBezTo>
                    <a:pt x="2453" y="20"/>
                    <a:pt x="2401" y="0"/>
                    <a:pt x="23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5522825" y="5098350"/>
              <a:ext cx="51050" cy="50600"/>
            </a:xfrm>
            <a:custGeom>
              <a:avLst/>
              <a:gdLst/>
              <a:ahLst/>
              <a:cxnLst/>
              <a:rect l="l" t="t" r="r" b="b"/>
              <a:pathLst>
                <a:path w="2042" h="2024" extrusionOk="0">
                  <a:moveTo>
                    <a:pt x="1823" y="0"/>
                  </a:moveTo>
                  <a:cubicBezTo>
                    <a:pt x="1772" y="0"/>
                    <a:pt x="1721" y="20"/>
                    <a:pt x="1682" y="60"/>
                  </a:cubicBezTo>
                  <a:lnTo>
                    <a:pt x="76" y="1686"/>
                  </a:lnTo>
                  <a:cubicBezTo>
                    <a:pt x="6" y="1757"/>
                    <a:pt x="0" y="1869"/>
                    <a:pt x="61" y="1948"/>
                  </a:cubicBezTo>
                  <a:cubicBezTo>
                    <a:pt x="100" y="1997"/>
                    <a:pt x="158" y="2023"/>
                    <a:pt x="217" y="2023"/>
                  </a:cubicBezTo>
                  <a:cubicBezTo>
                    <a:pt x="252" y="2023"/>
                    <a:pt x="287" y="2014"/>
                    <a:pt x="318" y="1995"/>
                  </a:cubicBezTo>
                  <a:cubicBezTo>
                    <a:pt x="333" y="1987"/>
                    <a:pt x="345" y="1977"/>
                    <a:pt x="358" y="1964"/>
                  </a:cubicBezTo>
                  <a:lnTo>
                    <a:pt x="1963" y="338"/>
                  </a:lnTo>
                  <a:cubicBezTo>
                    <a:pt x="2041" y="261"/>
                    <a:pt x="2041" y="135"/>
                    <a:pt x="1963" y="57"/>
                  </a:cubicBezTo>
                  <a:cubicBezTo>
                    <a:pt x="1924" y="19"/>
                    <a:pt x="1874" y="0"/>
                    <a:pt x="1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5513875" y="5058875"/>
              <a:ext cx="31450" cy="34425"/>
            </a:xfrm>
            <a:custGeom>
              <a:avLst/>
              <a:gdLst/>
              <a:ahLst/>
              <a:cxnLst/>
              <a:rect l="l" t="t" r="r" b="b"/>
              <a:pathLst>
                <a:path w="1258" h="1377" extrusionOk="0">
                  <a:moveTo>
                    <a:pt x="1036" y="1"/>
                  </a:moveTo>
                  <a:cubicBezTo>
                    <a:pt x="979" y="1"/>
                    <a:pt x="923" y="25"/>
                    <a:pt x="884" y="71"/>
                  </a:cubicBezTo>
                  <a:lnTo>
                    <a:pt x="62" y="1053"/>
                  </a:lnTo>
                  <a:cubicBezTo>
                    <a:pt x="0" y="1126"/>
                    <a:pt x="1" y="1234"/>
                    <a:pt x="64" y="1307"/>
                  </a:cubicBezTo>
                  <a:cubicBezTo>
                    <a:pt x="102" y="1353"/>
                    <a:pt x="158" y="1377"/>
                    <a:pt x="215" y="1377"/>
                  </a:cubicBezTo>
                  <a:cubicBezTo>
                    <a:pt x="249" y="1377"/>
                    <a:pt x="284" y="1368"/>
                    <a:pt x="316" y="1350"/>
                  </a:cubicBezTo>
                  <a:cubicBezTo>
                    <a:pt x="334" y="1338"/>
                    <a:pt x="352" y="1323"/>
                    <a:pt x="365" y="1307"/>
                  </a:cubicBezTo>
                  <a:lnTo>
                    <a:pt x="1187" y="326"/>
                  </a:lnTo>
                  <a:cubicBezTo>
                    <a:pt x="1257" y="242"/>
                    <a:pt x="1247" y="118"/>
                    <a:pt x="1162" y="47"/>
                  </a:cubicBezTo>
                  <a:cubicBezTo>
                    <a:pt x="1125" y="16"/>
                    <a:pt x="1081" y="1"/>
                    <a:pt x="10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5549000" y="5251925"/>
              <a:ext cx="57450" cy="58325"/>
            </a:xfrm>
            <a:custGeom>
              <a:avLst/>
              <a:gdLst/>
              <a:ahLst/>
              <a:cxnLst/>
              <a:rect l="l" t="t" r="r" b="b"/>
              <a:pathLst>
                <a:path w="2298" h="2333" extrusionOk="0">
                  <a:moveTo>
                    <a:pt x="2078" y="1"/>
                  </a:moveTo>
                  <a:cubicBezTo>
                    <a:pt x="2026" y="1"/>
                    <a:pt x="1973" y="22"/>
                    <a:pt x="1935" y="63"/>
                  </a:cubicBezTo>
                  <a:lnTo>
                    <a:pt x="74" y="1997"/>
                  </a:lnTo>
                  <a:cubicBezTo>
                    <a:pt x="5" y="2068"/>
                    <a:pt x="0" y="2179"/>
                    <a:pt x="62" y="2258"/>
                  </a:cubicBezTo>
                  <a:cubicBezTo>
                    <a:pt x="101" y="2307"/>
                    <a:pt x="158" y="2332"/>
                    <a:pt x="216" y="2332"/>
                  </a:cubicBezTo>
                  <a:cubicBezTo>
                    <a:pt x="251" y="2332"/>
                    <a:pt x="286" y="2323"/>
                    <a:pt x="318" y="2304"/>
                  </a:cubicBezTo>
                  <a:cubicBezTo>
                    <a:pt x="333" y="2295"/>
                    <a:pt x="347" y="2284"/>
                    <a:pt x="360" y="2272"/>
                  </a:cubicBezTo>
                  <a:lnTo>
                    <a:pt x="2219" y="338"/>
                  </a:lnTo>
                  <a:cubicBezTo>
                    <a:pt x="2297" y="259"/>
                    <a:pt x="2295" y="132"/>
                    <a:pt x="2216" y="56"/>
                  </a:cubicBezTo>
                  <a:cubicBezTo>
                    <a:pt x="2178" y="19"/>
                    <a:pt x="2128" y="1"/>
                    <a:pt x="2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5053250" y="5275650"/>
              <a:ext cx="266325" cy="51700"/>
            </a:xfrm>
            <a:custGeom>
              <a:avLst/>
              <a:gdLst/>
              <a:ahLst/>
              <a:cxnLst/>
              <a:rect l="l" t="t" r="r" b="b"/>
              <a:pathLst>
                <a:path w="10653" h="2068" extrusionOk="0">
                  <a:moveTo>
                    <a:pt x="10435" y="1"/>
                  </a:moveTo>
                  <a:cubicBezTo>
                    <a:pt x="10425" y="1"/>
                    <a:pt x="10414" y="2"/>
                    <a:pt x="10403" y="3"/>
                  </a:cubicBezTo>
                  <a:lnTo>
                    <a:pt x="182" y="1673"/>
                  </a:lnTo>
                  <a:cubicBezTo>
                    <a:pt x="75" y="1692"/>
                    <a:pt x="1" y="1793"/>
                    <a:pt x="18" y="1901"/>
                  </a:cubicBezTo>
                  <a:cubicBezTo>
                    <a:pt x="35" y="1998"/>
                    <a:pt x="119" y="2067"/>
                    <a:pt x="215" y="2067"/>
                  </a:cubicBezTo>
                  <a:cubicBezTo>
                    <a:pt x="225" y="2067"/>
                    <a:pt x="236" y="2066"/>
                    <a:pt x="247" y="2065"/>
                  </a:cubicBezTo>
                  <a:lnTo>
                    <a:pt x="10467" y="394"/>
                  </a:lnTo>
                  <a:cubicBezTo>
                    <a:pt x="10491" y="390"/>
                    <a:pt x="10514" y="381"/>
                    <a:pt x="10535" y="369"/>
                  </a:cubicBezTo>
                  <a:cubicBezTo>
                    <a:pt x="10618" y="320"/>
                    <a:pt x="10653" y="220"/>
                    <a:pt x="10620" y="131"/>
                  </a:cubicBezTo>
                  <a:cubicBezTo>
                    <a:pt x="10592" y="51"/>
                    <a:pt x="10517" y="1"/>
                    <a:pt x="104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5101150" y="5307450"/>
              <a:ext cx="23800" cy="43725"/>
            </a:xfrm>
            <a:custGeom>
              <a:avLst/>
              <a:gdLst/>
              <a:ahLst/>
              <a:cxnLst/>
              <a:rect l="l" t="t" r="r" b="b"/>
              <a:pathLst>
                <a:path w="952" h="1749" extrusionOk="0">
                  <a:moveTo>
                    <a:pt x="728" y="0"/>
                  </a:moveTo>
                  <a:cubicBezTo>
                    <a:pt x="647" y="0"/>
                    <a:pt x="570" y="51"/>
                    <a:pt x="542" y="132"/>
                  </a:cubicBezTo>
                  <a:lnTo>
                    <a:pt x="51" y="1481"/>
                  </a:lnTo>
                  <a:cubicBezTo>
                    <a:pt x="0" y="1620"/>
                    <a:pt x="110" y="1748"/>
                    <a:pt x="237" y="1748"/>
                  </a:cubicBezTo>
                  <a:cubicBezTo>
                    <a:pt x="270" y="1748"/>
                    <a:pt x="305" y="1739"/>
                    <a:pt x="338" y="1719"/>
                  </a:cubicBezTo>
                  <a:cubicBezTo>
                    <a:pt x="378" y="1696"/>
                    <a:pt x="408" y="1659"/>
                    <a:pt x="423" y="1617"/>
                  </a:cubicBezTo>
                  <a:lnTo>
                    <a:pt x="913" y="268"/>
                  </a:lnTo>
                  <a:cubicBezTo>
                    <a:pt x="952" y="164"/>
                    <a:pt x="898" y="50"/>
                    <a:pt x="795" y="12"/>
                  </a:cubicBezTo>
                  <a:cubicBezTo>
                    <a:pt x="773" y="4"/>
                    <a:pt x="750" y="0"/>
                    <a:pt x="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5139275" y="5300050"/>
              <a:ext cx="31075" cy="59950"/>
            </a:xfrm>
            <a:custGeom>
              <a:avLst/>
              <a:gdLst/>
              <a:ahLst/>
              <a:cxnLst/>
              <a:rect l="l" t="t" r="r" b="b"/>
              <a:pathLst>
                <a:path w="1243" h="2398" extrusionOk="0">
                  <a:moveTo>
                    <a:pt x="1019" y="0"/>
                  </a:moveTo>
                  <a:cubicBezTo>
                    <a:pt x="939" y="0"/>
                    <a:pt x="864" y="49"/>
                    <a:pt x="835" y="127"/>
                  </a:cubicBezTo>
                  <a:lnTo>
                    <a:pt x="55" y="2127"/>
                  </a:lnTo>
                  <a:cubicBezTo>
                    <a:pt x="1" y="2266"/>
                    <a:pt x="110" y="2397"/>
                    <a:pt x="239" y="2397"/>
                  </a:cubicBezTo>
                  <a:cubicBezTo>
                    <a:pt x="272" y="2397"/>
                    <a:pt x="307" y="2388"/>
                    <a:pt x="341" y="2368"/>
                  </a:cubicBezTo>
                  <a:cubicBezTo>
                    <a:pt x="378" y="2346"/>
                    <a:pt x="408" y="2311"/>
                    <a:pt x="423" y="2271"/>
                  </a:cubicBezTo>
                  <a:lnTo>
                    <a:pt x="1202" y="271"/>
                  </a:lnTo>
                  <a:cubicBezTo>
                    <a:pt x="1242" y="168"/>
                    <a:pt x="1193" y="54"/>
                    <a:pt x="1090" y="14"/>
                  </a:cubicBezTo>
                  <a:cubicBezTo>
                    <a:pt x="1067" y="5"/>
                    <a:pt x="1042" y="0"/>
                    <a:pt x="10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5195450" y="5290475"/>
              <a:ext cx="32725" cy="72000"/>
            </a:xfrm>
            <a:custGeom>
              <a:avLst/>
              <a:gdLst/>
              <a:ahLst/>
              <a:cxnLst/>
              <a:rect l="l" t="t" r="r" b="b"/>
              <a:pathLst>
                <a:path w="1309" h="2880" extrusionOk="0">
                  <a:moveTo>
                    <a:pt x="1084" y="1"/>
                  </a:moveTo>
                  <a:cubicBezTo>
                    <a:pt x="999" y="1"/>
                    <a:pt x="920" y="55"/>
                    <a:pt x="895" y="141"/>
                  </a:cubicBezTo>
                  <a:lnTo>
                    <a:pt x="48" y="2616"/>
                  </a:lnTo>
                  <a:cubicBezTo>
                    <a:pt x="1" y="2754"/>
                    <a:pt x="110" y="2879"/>
                    <a:pt x="235" y="2879"/>
                  </a:cubicBezTo>
                  <a:cubicBezTo>
                    <a:pt x="269" y="2879"/>
                    <a:pt x="303" y="2870"/>
                    <a:pt x="336" y="2851"/>
                  </a:cubicBezTo>
                  <a:cubicBezTo>
                    <a:pt x="377" y="2826"/>
                    <a:pt x="407" y="2789"/>
                    <a:pt x="422" y="2745"/>
                  </a:cubicBezTo>
                  <a:lnTo>
                    <a:pt x="1269" y="268"/>
                  </a:lnTo>
                  <a:cubicBezTo>
                    <a:pt x="1309" y="164"/>
                    <a:pt x="1254" y="48"/>
                    <a:pt x="1148" y="11"/>
                  </a:cubicBezTo>
                  <a:cubicBezTo>
                    <a:pt x="1126" y="4"/>
                    <a:pt x="1105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5237200" y="5283375"/>
              <a:ext cx="34975" cy="69375"/>
            </a:xfrm>
            <a:custGeom>
              <a:avLst/>
              <a:gdLst/>
              <a:ahLst/>
              <a:cxnLst/>
              <a:rect l="l" t="t" r="r" b="b"/>
              <a:pathLst>
                <a:path w="1399" h="2775" extrusionOk="0">
                  <a:moveTo>
                    <a:pt x="1173" y="0"/>
                  </a:moveTo>
                  <a:cubicBezTo>
                    <a:pt x="1093" y="0"/>
                    <a:pt x="1018" y="49"/>
                    <a:pt x="988" y="128"/>
                  </a:cubicBezTo>
                  <a:lnTo>
                    <a:pt x="55" y="2503"/>
                  </a:lnTo>
                  <a:cubicBezTo>
                    <a:pt x="1" y="2642"/>
                    <a:pt x="111" y="2774"/>
                    <a:pt x="240" y="2774"/>
                  </a:cubicBezTo>
                  <a:cubicBezTo>
                    <a:pt x="273" y="2774"/>
                    <a:pt x="308" y="2766"/>
                    <a:pt x="341" y="2746"/>
                  </a:cubicBezTo>
                  <a:cubicBezTo>
                    <a:pt x="379" y="2723"/>
                    <a:pt x="408" y="2688"/>
                    <a:pt x="424" y="2647"/>
                  </a:cubicBezTo>
                  <a:lnTo>
                    <a:pt x="1356" y="273"/>
                  </a:lnTo>
                  <a:cubicBezTo>
                    <a:pt x="1398" y="171"/>
                    <a:pt x="1348" y="55"/>
                    <a:pt x="1245" y="14"/>
                  </a:cubicBezTo>
                  <a:cubicBezTo>
                    <a:pt x="1221" y="4"/>
                    <a:pt x="1197" y="0"/>
                    <a:pt x="11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5277650" y="5278625"/>
              <a:ext cx="23575" cy="48325"/>
            </a:xfrm>
            <a:custGeom>
              <a:avLst/>
              <a:gdLst/>
              <a:ahLst/>
              <a:cxnLst/>
              <a:rect l="l" t="t" r="r" b="b"/>
              <a:pathLst>
                <a:path w="943" h="1933" extrusionOk="0">
                  <a:moveTo>
                    <a:pt x="720" y="1"/>
                  </a:moveTo>
                  <a:cubicBezTo>
                    <a:pt x="636" y="1"/>
                    <a:pt x="558" y="55"/>
                    <a:pt x="531" y="140"/>
                  </a:cubicBezTo>
                  <a:lnTo>
                    <a:pt x="44" y="1674"/>
                  </a:lnTo>
                  <a:cubicBezTo>
                    <a:pt x="0" y="1810"/>
                    <a:pt x="108" y="1932"/>
                    <a:pt x="232" y="1932"/>
                  </a:cubicBezTo>
                  <a:cubicBezTo>
                    <a:pt x="266" y="1932"/>
                    <a:pt x="301" y="1923"/>
                    <a:pt x="334" y="1903"/>
                  </a:cubicBezTo>
                  <a:cubicBezTo>
                    <a:pt x="375" y="1878"/>
                    <a:pt x="406" y="1840"/>
                    <a:pt x="421" y="1794"/>
                  </a:cubicBezTo>
                  <a:lnTo>
                    <a:pt x="909" y="261"/>
                  </a:lnTo>
                  <a:cubicBezTo>
                    <a:pt x="942" y="156"/>
                    <a:pt x="885" y="44"/>
                    <a:pt x="780" y="10"/>
                  </a:cubicBezTo>
                  <a:cubicBezTo>
                    <a:pt x="760" y="4"/>
                    <a:pt x="740" y="1"/>
                    <a:pt x="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5110675" y="5274250"/>
              <a:ext cx="36950" cy="39450"/>
            </a:xfrm>
            <a:custGeom>
              <a:avLst/>
              <a:gdLst/>
              <a:ahLst/>
              <a:cxnLst/>
              <a:rect l="l" t="t" r="r" b="b"/>
              <a:pathLst>
                <a:path w="1478" h="1578" extrusionOk="0">
                  <a:moveTo>
                    <a:pt x="221" y="0"/>
                  </a:moveTo>
                  <a:cubicBezTo>
                    <a:pt x="175" y="0"/>
                    <a:pt x="129" y="17"/>
                    <a:pt x="92" y="49"/>
                  </a:cubicBezTo>
                  <a:cubicBezTo>
                    <a:pt x="10" y="121"/>
                    <a:pt x="1" y="246"/>
                    <a:pt x="73" y="329"/>
                  </a:cubicBezTo>
                  <a:lnTo>
                    <a:pt x="1108" y="1510"/>
                  </a:lnTo>
                  <a:cubicBezTo>
                    <a:pt x="1147" y="1554"/>
                    <a:pt x="1202" y="1577"/>
                    <a:pt x="1257" y="1577"/>
                  </a:cubicBezTo>
                  <a:cubicBezTo>
                    <a:pt x="1292" y="1577"/>
                    <a:pt x="1326" y="1568"/>
                    <a:pt x="1358" y="1550"/>
                  </a:cubicBezTo>
                  <a:cubicBezTo>
                    <a:pt x="1368" y="1543"/>
                    <a:pt x="1378" y="1536"/>
                    <a:pt x="1388" y="1528"/>
                  </a:cubicBezTo>
                  <a:cubicBezTo>
                    <a:pt x="1469" y="1456"/>
                    <a:pt x="1477" y="1331"/>
                    <a:pt x="1406" y="1249"/>
                  </a:cubicBezTo>
                  <a:lnTo>
                    <a:pt x="370" y="68"/>
                  </a:lnTo>
                  <a:cubicBezTo>
                    <a:pt x="331" y="23"/>
                    <a:pt x="276" y="0"/>
                    <a:pt x="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5076600" y="5295050"/>
              <a:ext cx="30175" cy="25325"/>
            </a:xfrm>
            <a:custGeom>
              <a:avLst/>
              <a:gdLst/>
              <a:ahLst/>
              <a:cxnLst/>
              <a:rect l="l" t="t" r="r" b="b"/>
              <a:pathLst>
                <a:path w="1207" h="1013" extrusionOk="0">
                  <a:moveTo>
                    <a:pt x="223" y="0"/>
                  </a:moveTo>
                  <a:cubicBezTo>
                    <a:pt x="165" y="0"/>
                    <a:pt x="108" y="25"/>
                    <a:pt x="70" y="73"/>
                  </a:cubicBezTo>
                  <a:cubicBezTo>
                    <a:pt x="1" y="158"/>
                    <a:pt x="13" y="282"/>
                    <a:pt x="98" y="351"/>
                  </a:cubicBezTo>
                  <a:lnTo>
                    <a:pt x="860" y="968"/>
                  </a:lnTo>
                  <a:cubicBezTo>
                    <a:pt x="896" y="998"/>
                    <a:pt x="940" y="1012"/>
                    <a:pt x="985" y="1012"/>
                  </a:cubicBezTo>
                  <a:cubicBezTo>
                    <a:pt x="1020" y="1012"/>
                    <a:pt x="1055" y="1003"/>
                    <a:pt x="1086" y="984"/>
                  </a:cubicBezTo>
                  <a:cubicBezTo>
                    <a:pt x="1106" y="973"/>
                    <a:pt x="1123" y="957"/>
                    <a:pt x="1138" y="940"/>
                  </a:cubicBezTo>
                  <a:cubicBezTo>
                    <a:pt x="1207" y="855"/>
                    <a:pt x="1194" y="730"/>
                    <a:pt x="1110" y="661"/>
                  </a:cubicBezTo>
                  <a:lnTo>
                    <a:pt x="348" y="44"/>
                  </a:lnTo>
                  <a:cubicBezTo>
                    <a:pt x="311" y="15"/>
                    <a:pt x="267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5147850" y="5257400"/>
              <a:ext cx="56175" cy="47125"/>
            </a:xfrm>
            <a:custGeom>
              <a:avLst/>
              <a:gdLst/>
              <a:ahLst/>
              <a:cxnLst/>
              <a:rect l="l" t="t" r="r" b="b"/>
              <a:pathLst>
                <a:path w="2247" h="1885" extrusionOk="0">
                  <a:moveTo>
                    <a:pt x="222" y="1"/>
                  </a:moveTo>
                  <a:cubicBezTo>
                    <a:pt x="165" y="1"/>
                    <a:pt x="109" y="25"/>
                    <a:pt x="70" y="73"/>
                  </a:cubicBezTo>
                  <a:cubicBezTo>
                    <a:pt x="0" y="156"/>
                    <a:pt x="10" y="278"/>
                    <a:pt x="93" y="349"/>
                  </a:cubicBezTo>
                  <a:lnTo>
                    <a:pt x="1888" y="1838"/>
                  </a:lnTo>
                  <a:cubicBezTo>
                    <a:pt x="1924" y="1869"/>
                    <a:pt x="1969" y="1884"/>
                    <a:pt x="2014" y="1884"/>
                  </a:cubicBezTo>
                  <a:cubicBezTo>
                    <a:pt x="2050" y="1884"/>
                    <a:pt x="2085" y="1875"/>
                    <a:pt x="2116" y="1856"/>
                  </a:cubicBezTo>
                  <a:cubicBezTo>
                    <a:pt x="2232" y="1786"/>
                    <a:pt x="2246" y="1621"/>
                    <a:pt x="2141" y="1534"/>
                  </a:cubicBezTo>
                  <a:lnTo>
                    <a:pt x="346" y="44"/>
                  </a:lnTo>
                  <a:cubicBezTo>
                    <a:pt x="309" y="15"/>
                    <a:pt x="265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5203200" y="5244200"/>
              <a:ext cx="50075" cy="52225"/>
            </a:xfrm>
            <a:custGeom>
              <a:avLst/>
              <a:gdLst/>
              <a:ahLst/>
              <a:cxnLst/>
              <a:rect l="l" t="t" r="r" b="b"/>
              <a:pathLst>
                <a:path w="2003" h="2089" extrusionOk="0">
                  <a:moveTo>
                    <a:pt x="219" y="0"/>
                  </a:moveTo>
                  <a:cubicBezTo>
                    <a:pt x="171" y="0"/>
                    <a:pt x="123" y="18"/>
                    <a:pt x="86" y="53"/>
                  </a:cubicBezTo>
                  <a:cubicBezTo>
                    <a:pt x="3" y="129"/>
                    <a:pt x="1" y="256"/>
                    <a:pt x="78" y="336"/>
                  </a:cubicBezTo>
                  <a:lnTo>
                    <a:pt x="1638" y="2025"/>
                  </a:lnTo>
                  <a:cubicBezTo>
                    <a:pt x="1677" y="2066"/>
                    <a:pt x="1730" y="2088"/>
                    <a:pt x="1784" y="2088"/>
                  </a:cubicBezTo>
                  <a:cubicBezTo>
                    <a:pt x="1819" y="2088"/>
                    <a:pt x="1853" y="2079"/>
                    <a:pt x="1885" y="2061"/>
                  </a:cubicBezTo>
                  <a:cubicBezTo>
                    <a:pt x="1896" y="2053"/>
                    <a:pt x="1908" y="2045"/>
                    <a:pt x="1918" y="2036"/>
                  </a:cubicBezTo>
                  <a:cubicBezTo>
                    <a:pt x="1997" y="1961"/>
                    <a:pt x="2002" y="1836"/>
                    <a:pt x="1929" y="1756"/>
                  </a:cubicBezTo>
                  <a:lnTo>
                    <a:pt x="369" y="68"/>
                  </a:lnTo>
                  <a:cubicBezTo>
                    <a:pt x="329" y="23"/>
                    <a:pt x="274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5251100" y="5246725"/>
              <a:ext cx="32625" cy="38475"/>
            </a:xfrm>
            <a:custGeom>
              <a:avLst/>
              <a:gdLst/>
              <a:ahLst/>
              <a:cxnLst/>
              <a:rect l="l" t="t" r="r" b="b"/>
              <a:pathLst>
                <a:path w="1305" h="1539" extrusionOk="0">
                  <a:moveTo>
                    <a:pt x="236" y="0"/>
                  </a:moveTo>
                  <a:cubicBezTo>
                    <a:pt x="202" y="0"/>
                    <a:pt x="169" y="9"/>
                    <a:pt x="141" y="28"/>
                  </a:cubicBezTo>
                  <a:cubicBezTo>
                    <a:pt x="50" y="89"/>
                    <a:pt x="0" y="169"/>
                    <a:pt x="63" y="259"/>
                  </a:cubicBezTo>
                  <a:lnTo>
                    <a:pt x="923" y="1511"/>
                  </a:lnTo>
                  <a:cubicBezTo>
                    <a:pt x="936" y="1530"/>
                    <a:pt x="947" y="1538"/>
                    <a:pt x="956" y="1538"/>
                  </a:cubicBezTo>
                  <a:cubicBezTo>
                    <a:pt x="991" y="1538"/>
                    <a:pt x="1015" y="1438"/>
                    <a:pt x="1084" y="1396"/>
                  </a:cubicBezTo>
                  <a:lnTo>
                    <a:pt x="1094" y="1390"/>
                  </a:lnTo>
                  <a:cubicBezTo>
                    <a:pt x="1187" y="1334"/>
                    <a:pt x="1305" y="1367"/>
                    <a:pt x="1244" y="1278"/>
                  </a:cubicBezTo>
                  <a:lnTo>
                    <a:pt x="428" y="102"/>
                  </a:lnTo>
                  <a:cubicBezTo>
                    <a:pt x="386" y="40"/>
                    <a:pt x="309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4793575" y="5119350"/>
              <a:ext cx="232600" cy="31750"/>
            </a:xfrm>
            <a:custGeom>
              <a:avLst/>
              <a:gdLst/>
              <a:ahLst/>
              <a:cxnLst/>
              <a:rect l="l" t="t" r="r" b="b"/>
              <a:pathLst>
                <a:path w="9304" h="1270" extrusionOk="0">
                  <a:moveTo>
                    <a:pt x="9086" y="1"/>
                  </a:moveTo>
                  <a:cubicBezTo>
                    <a:pt x="9080" y="1"/>
                    <a:pt x="9074" y="1"/>
                    <a:pt x="9067" y="2"/>
                  </a:cubicBezTo>
                  <a:lnTo>
                    <a:pt x="189" y="875"/>
                  </a:lnTo>
                  <a:cubicBezTo>
                    <a:pt x="79" y="885"/>
                    <a:pt x="1" y="982"/>
                    <a:pt x="11" y="1090"/>
                  </a:cubicBezTo>
                  <a:cubicBezTo>
                    <a:pt x="21" y="1194"/>
                    <a:pt x="108" y="1270"/>
                    <a:pt x="209" y="1270"/>
                  </a:cubicBezTo>
                  <a:cubicBezTo>
                    <a:pt x="215" y="1270"/>
                    <a:pt x="221" y="1269"/>
                    <a:pt x="228" y="1269"/>
                  </a:cubicBezTo>
                  <a:lnTo>
                    <a:pt x="9106" y="396"/>
                  </a:lnTo>
                  <a:cubicBezTo>
                    <a:pt x="9135" y="392"/>
                    <a:pt x="9162" y="383"/>
                    <a:pt x="9187" y="368"/>
                  </a:cubicBezTo>
                  <a:cubicBezTo>
                    <a:pt x="9267" y="321"/>
                    <a:pt x="9303" y="225"/>
                    <a:pt x="9274" y="136"/>
                  </a:cubicBezTo>
                  <a:cubicBezTo>
                    <a:pt x="9248" y="55"/>
                    <a:pt x="9170" y="1"/>
                    <a:pt x="90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4839425" y="5130350"/>
              <a:ext cx="34050" cy="42275"/>
            </a:xfrm>
            <a:custGeom>
              <a:avLst/>
              <a:gdLst/>
              <a:ahLst/>
              <a:cxnLst/>
              <a:rect l="l" t="t" r="r" b="b"/>
              <a:pathLst>
                <a:path w="1362" h="1691" extrusionOk="0">
                  <a:moveTo>
                    <a:pt x="1137" y="1"/>
                  </a:moveTo>
                  <a:cubicBezTo>
                    <a:pt x="1077" y="1"/>
                    <a:pt x="1017" y="28"/>
                    <a:pt x="979" y="81"/>
                  </a:cubicBezTo>
                  <a:lnTo>
                    <a:pt x="96" y="1381"/>
                  </a:lnTo>
                  <a:cubicBezTo>
                    <a:pt x="0" y="1524"/>
                    <a:pt x="115" y="1691"/>
                    <a:pt x="258" y="1691"/>
                  </a:cubicBezTo>
                  <a:cubicBezTo>
                    <a:pt x="292" y="1691"/>
                    <a:pt x="326" y="1682"/>
                    <a:pt x="360" y="1662"/>
                  </a:cubicBezTo>
                  <a:cubicBezTo>
                    <a:pt x="385" y="1648"/>
                    <a:pt x="406" y="1628"/>
                    <a:pt x="424" y="1604"/>
                  </a:cubicBezTo>
                  <a:lnTo>
                    <a:pt x="1305" y="303"/>
                  </a:lnTo>
                  <a:cubicBezTo>
                    <a:pt x="1361" y="213"/>
                    <a:pt x="1336" y="94"/>
                    <a:pt x="1248" y="34"/>
                  </a:cubicBezTo>
                  <a:cubicBezTo>
                    <a:pt x="1214" y="12"/>
                    <a:pt x="1176" y="1"/>
                    <a:pt x="1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4871150" y="5131150"/>
              <a:ext cx="35175" cy="50850"/>
            </a:xfrm>
            <a:custGeom>
              <a:avLst/>
              <a:gdLst/>
              <a:ahLst/>
              <a:cxnLst/>
              <a:rect l="l" t="t" r="r" b="b"/>
              <a:pathLst>
                <a:path w="1407" h="2034" extrusionOk="0">
                  <a:moveTo>
                    <a:pt x="1181" y="1"/>
                  </a:moveTo>
                  <a:cubicBezTo>
                    <a:pt x="1112" y="1"/>
                    <a:pt x="1045" y="37"/>
                    <a:pt x="1009" y="101"/>
                  </a:cubicBezTo>
                  <a:lnTo>
                    <a:pt x="81" y="1738"/>
                  </a:lnTo>
                  <a:cubicBezTo>
                    <a:pt x="1" y="1880"/>
                    <a:pt x="115" y="2034"/>
                    <a:pt x="254" y="2034"/>
                  </a:cubicBezTo>
                  <a:cubicBezTo>
                    <a:pt x="287" y="2034"/>
                    <a:pt x="322" y="2025"/>
                    <a:pt x="356" y="2005"/>
                  </a:cubicBezTo>
                  <a:cubicBezTo>
                    <a:pt x="384" y="1988"/>
                    <a:pt x="409" y="1963"/>
                    <a:pt x="425" y="1933"/>
                  </a:cubicBezTo>
                  <a:lnTo>
                    <a:pt x="1353" y="295"/>
                  </a:lnTo>
                  <a:cubicBezTo>
                    <a:pt x="1407" y="201"/>
                    <a:pt x="1373" y="80"/>
                    <a:pt x="1278" y="26"/>
                  </a:cubicBezTo>
                  <a:cubicBezTo>
                    <a:pt x="1248" y="9"/>
                    <a:pt x="1214" y="1"/>
                    <a:pt x="11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4913400" y="5126725"/>
              <a:ext cx="38000" cy="63800"/>
            </a:xfrm>
            <a:custGeom>
              <a:avLst/>
              <a:gdLst/>
              <a:ahLst/>
              <a:cxnLst/>
              <a:rect l="l" t="t" r="r" b="b"/>
              <a:pathLst>
                <a:path w="1520" h="2552" extrusionOk="0">
                  <a:moveTo>
                    <a:pt x="1294" y="0"/>
                  </a:moveTo>
                  <a:cubicBezTo>
                    <a:pt x="1221" y="0"/>
                    <a:pt x="1150" y="41"/>
                    <a:pt x="1116" y="112"/>
                  </a:cubicBezTo>
                  <a:lnTo>
                    <a:pt x="70" y="2266"/>
                  </a:lnTo>
                  <a:cubicBezTo>
                    <a:pt x="1" y="2407"/>
                    <a:pt x="113" y="2552"/>
                    <a:pt x="247" y="2552"/>
                  </a:cubicBezTo>
                  <a:cubicBezTo>
                    <a:pt x="281" y="2552"/>
                    <a:pt x="315" y="2543"/>
                    <a:pt x="349" y="2523"/>
                  </a:cubicBezTo>
                  <a:cubicBezTo>
                    <a:pt x="383" y="2503"/>
                    <a:pt x="409" y="2474"/>
                    <a:pt x="426" y="2439"/>
                  </a:cubicBezTo>
                  <a:lnTo>
                    <a:pt x="1472" y="284"/>
                  </a:lnTo>
                  <a:cubicBezTo>
                    <a:pt x="1520" y="186"/>
                    <a:pt x="1479" y="68"/>
                    <a:pt x="1380" y="20"/>
                  </a:cubicBezTo>
                  <a:cubicBezTo>
                    <a:pt x="1352" y="6"/>
                    <a:pt x="1323" y="0"/>
                    <a:pt x="1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4957350" y="5122575"/>
              <a:ext cx="35400" cy="66450"/>
            </a:xfrm>
            <a:custGeom>
              <a:avLst/>
              <a:gdLst/>
              <a:ahLst/>
              <a:cxnLst/>
              <a:rect l="l" t="t" r="r" b="b"/>
              <a:pathLst>
                <a:path w="1416" h="2658" extrusionOk="0">
                  <a:moveTo>
                    <a:pt x="1190" y="1"/>
                  </a:moveTo>
                  <a:cubicBezTo>
                    <a:pt x="1112" y="1"/>
                    <a:pt x="1037" y="48"/>
                    <a:pt x="1006" y="125"/>
                  </a:cubicBezTo>
                  <a:lnTo>
                    <a:pt x="59" y="2383"/>
                  </a:lnTo>
                  <a:cubicBezTo>
                    <a:pt x="0" y="2523"/>
                    <a:pt x="110" y="2658"/>
                    <a:pt x="241" y="2658"/>
                  </a:cubicBezTo>
                  <a:cubicBezTo>
                    <a:pt x="274" y="2658"/>
                    <a:pt x="309" y="2649"/>
                    <a:pt x="343" y="2629"/>
                  </a:cubicBezTo>
                  <a:cubicBezTo>
                    <a:pt x="379" y="2607"/>
                    <a:pt x="408" y="2575"/>
                    <a:pt x="424" y="2536"/>
                  </a:cubicBezTo>
                  <a:lnTo>
                    <a:pt x="1370" y="278"/>
                  </a:lnTo>
                  <a:cubicBezTo>
                    <a:pt x="1415" y="177"/>
                    <a:pt x="1368" y="59"/>
                    <a:pt x="1266" y="16"/>
                  </a:cubicBezTo>
                  <a:cubicBezTo>
                    <a:pt x="1241" y="6"/>
                    <a:pt x="1215" y="1"/>
                    <a:pt x="1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4848375" y="5100200"/>
              <a:ext cx="41800" cy="42450"/>
            </a:xfrm>
            <a:custGeom>
              <a:avLst/>
              <a:gdLst/>
              <a:ahLst/>
              <a:cxnLst/>
              <a:rect l="l" t="t" r="r" b="b"/>
              <a:pathLst>
                <a:path w="1672" h="1698" extrusionOk="0">
                  <a:moveTo>
                    <a:pt x="220" y="1"/>
                  </a:moveTo>
                  <a:cubicBezTo>
                    <a:pt x="171" y="1"/>
                    <a:pt x="122" y="18"/>
                    <a:pt x="84" y="55"/>
                  </a:cubicBezTo>
                  <a:cubicBezTo>
                    <a:pt x="5" y="131"/>
                    <a:pt x="1" y="255"/>
                    <a:pt x="77" y="335"/>
                  </a:cubicBezTo>
                  <a:lnTo>
                    <a:pt x="1309" y="1636"/>
                  </a:lnTo>
                  <a:cubicBezTo>
                    <a:pt x="1347" y="1676"/>
                    <a:pt x="1400" y="1697"/>
                    <a:pt x="1453" y="1697"/>
                  </a:cubicBezTo>
                  <a:cubicBezTo>
                    <a:pt x="1488" y="1697"/>
                    <a:pt x="1523" y="1688"/>
                    <a:pt x="1555" y="1669"/>
                  </a:cubicBezTo>
                  <a:cubicBezTo>
                    <a:pt x="1567" y="1662"/>
                    <a:pt x="1578" y="1653"/>
                    <a:pt x="1589" y="1643"/>
                  </a:cubicBezTo>
                  <a:cubicBezTo>
                    <a:pt x="1668" y="1567"/>
                    <a:pt x="1672" y="1442"/>
                    <a:pt x="1597" y="1363"/>
                  </a:cubicBezTo>
                  <a:lnTo>
                    <a:pt x="364" y="62"/>
                  </a:lnTo>
                  <a:cubicBezTo>
                    <a:pt x="325" y="21"/>
                    <a:pt x="272" y="1"/>
                    <a:pt x="2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"/>
            <p:cNvSpPr/>
            <p:nvPr/>
          </p:nvSpPr>
          <p:spPr>
            <a:xfrm>
              <a:off x="4821300" y="5117675"/>
              <a:ext cx="27425" cy="29075"/>
            </a:xfrm>
            <a:custGeom>
              <a:avLst/>
              <a:gdLst/>
              <a:ahLst/>
              <a:cxnLst/>
              <a:rect l="l" t="t" r="r" b="b"/>
              <a:pathLst>
                <a:path w="1097" h="1163" extrusionOk="0">
                  <a:moveTo>
                    <a:pt x="222" y="0"/>
                  </a:moveTo>
                  <a:cubicBezTo>
                    <a:pt x="177" y="0"/>
                    <a:pt x="131" y="16"/>
                    <a:pt x="94" y="48"/>
                  </a:cubicBezTo>
                  <a:cubicBezTo>
                    <a:pt x="10" y="119"/>
                    <a:pt x="0" y="243"/>
                    <a:pt x="71" y="327"/>
                  </a:cubicBezTo>
                  <a:lnTo>
                    <a:pt x="725" y="1093"/>
                  </a:lnTo>
                  <a:cubicBezTo>
                    <a:pt x="763" y="1138"/>
                    <a:pt x="818" y="1162"/>
                    <a:pt x="875" y="1162"/>
                  </a:cubicBezTo>
                  <a:cubicBezTo>
                    <a:pt x="909" y="1162"/>
                    <a:pt x="945" y="1153"/>
                    <a:pt x="977" y="1134"/>
                  </a:cubicBezTo>
                  <a:cubicBezTo>
                    <a:pt x="985" y="1127"/>
                    <a:pt x="995" y="1121"/>
                    <a:pt x="1003" y="1115"/>
                  </a:cubicBezTo>
                  <a:cubicBezTo>
                    <a:pt x="1086" y="1044"/>
                    <a:pt x="1096" y="918"/>
                    <a:pt x="1025" y="836"/>
                  </a:cubicBezTo>
                  <a:lnTo>
                    <a:pt x="373" y="70"/>
                  </a:lnTo>
                  <a:cubicBezTo>
                    <a:pt x="334" y="24"/>
                    <a:pt x="278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4879850" y="5085775"/>
              <a:ext cx="52925" cy="52725"/>
            </a:xfrm>
            <a:custGeom>
              <a:avLst/>
              <a:gdLst/>
              <a:ahLst/>
              <a:cxnLst/>
              <a:rect l="l" t="t" r="r" b="b"/>
              <a:pathLst>
                <a:path w="2117" h="2109" extrusionOk="0">
                  <a:moveTo>
                    <a:pt x="218" y="0"/>
                  </a:moveTo>
                  <a:cubicBezTo>
                    <a:pt x="168" y="0"/>
                    <a:pt x="118" y="19"/>
                    <a:pt x="80" y="57"/>
                  </a:cubicBezTo>
                  <a:cubicBezTo>
                    <a:pt x="3" y="131"/>
                    <a:pt x="0" y="254"/>
                    <a:pt x="74" y="333"/>
                  </a:cubicBezTo>
                  <a:lnTo>
                    <a:pt x="1745" y="2049"/>
                  </a:lnTo>
                  <a:cubicBezTo>
                    <a:pt x="1783" y="2088"/>
                    <a:pt x="1834" y="2108"/>
                    <a:pt x="1886" y="2108"/>
                  </a:cubicBezTo>
                  <a:cubicBezTo>
                    <a:pt x="1921" y="2108"/>
                    <a:pt x="1956" y="2099"/>
                    <a:pt x="1988" y="2081"/>
                  </a:cubicBezTo>
                  <a:cubicBezTo>
                    <a:pt x="2096" y="2014"/>
                    <a:pt x="2116" y="1865"/>
                    <a:pt x="2028" y="1773"/>
                  </a:cubicBezTo>
                  <a:lnTo>
                    <a:pt x="357" y="57"/>
                  </a:lnTo>
                  <a:cubicBezTo>
                    <a:pt x="318" y="19"/>
                    <a:pt x="268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4923450" y="5076625"/>
              <a:ext cx="49125" cy="57925"/>
            </a:xfrm>
            <a:custGeom>
              <a:avLst/>
              <a:gdLst/>
              <a:ahLst/>
              <a:cxnLst/>
              <a:rect l="l" t="t" r="r" b="b"/>
              <a:pathLst>
                <a:path w="1965" h="2317" extrusionOk="0">
                  <a:moveTo>
                    <a:pt x="224" y="1"/>
                  </a:moveTo>
                  <a:cubicBezTo>
                    <a:pt x="180" y="1"/>
                    <a:pt x="137" y="15"/>
                    <a:pt x="100" y="44"/>
                  </a:cubicBezTo>
                  <a:cubicBezTo>
                    <a:pt x="16" y="111"/>
                    <a:pt x="1" y="236"/>
                    <a:pt x="68" y="322"/>
                  </a:cubicBezTo>
                  <a:lnTo>
                    <a:pt x="1587" y="2242"/>
                  </a:lnTo>
                  <a:cubicBezTo>
                    <a:pt x="1625" y="2290"/>
                    <a:pt x="1682" y="2316"/>
                    <a:pt x="1741" y="2316"/>
                  </a:cubicBezTo>
                  <a:cubicBezTo>
                    <a:pt x="1776" y="2316"/>
                    <a:pt x="1811" y="2307"/>
                    <a:pt x="1842" y="2288"/>
                  </a:cubicBezTo>
                  <a:cubicBezTo>
                    <a:pt x="1850" y="2284"/>
                    <a:pt x="1857" y="2279"/>
                    <a:pt x="1864" y="2274"/>
                  </a:cubicBezTo>
                  <a:cubicBezTo>
                    <a:pt x="1950" y="2207"/>
                    <a:pt x="1965" y="2082"/>
                    <a:pt x="1897" y="1996"/>
                  </a:cubicBezTo>
                  <a:lnTo>
                    <a:pt x="378" y="76"/>
                  </a:lnTo>
                  <a:cubicBezTo>
                    <a:pt x="340" y="27"/>
                    <a:pt x="282" y="1"/>
                    <a:pt x="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4963050" y="5082325"/>
              <a:ext cx="45200" cy="48700"/>
            </a:xfrm>
            <a:custGeom>
              <a:avLst/>
              <a:gdLst/>
              <a:ahLst/>
              <a:cxnLst/>
              <a:rect l="l" t="t" r="r" b="b"/>
              <a:pathLst>
                <a:path w="1808" h="1948" extrusionOk="0">
                  <a:moveTo>
                    <a:pt x="221" y="0"/>
                  </a:moveTo>
                  <a:cubicBezTo>
                    <a:pt x="174" y="0"/>
                    <a:pt x="128" y="17"/>
                    <a:pt x="90" y="50"/>
                  </a:cubicBezTo>
                  <a:cubicBezTo>
                    <a:pt x="9" y="121"/>
                    <a:pt x="0" y="243"/>
                    <a:pt x="70" y="326"/>
                  </a:cubicBezTo>
                  <a:lnTo>
                    <a:pt x="1438" y="1881"/>
                  </a:lnTo>
                  <a:cubicBezTo>
                    <a:pt x="1477" y="1925"/>
                    <a:pt x="1531" y="1948"/>
                    <a:pt x="1587" y="1948"/>
                  </a:cubicBezTo>
                  <a:cubicBezTo>
                    <a:pt x="1621" y="1948"/>
                    <a:pt x="1656" y="1939"/>
                    <a:pt x="1687" y="1920"/>
                  </a:cubicBezTo>
                  <a:cubicBezTo>
                    <a:pt x="1697" y="1914"/>
                    <a:pt x="1707" y="1907"/>
                    <a:pt x="1717" y="1899"/>
                  </a:cubicBezTo>
                  <a:cubicBezTo>
                    <a:pt x="1798" y="1827"/>
                    <a:pt x="1807" y="1701"/>
                    <a:pt x="1735" y="1620"/>
                  </a:cubicBezTo>
                  <a:lnTo>
                    <a:pt x="367" y="65"/>
                  </a:lnTo>
                  <a:cubicBezTo>
                    <a:pt x="328" y="22"/>
                    <a:pt x="274" y="0"/>
                    <a:pt x="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" name="Google Shape;130;p1"/>
          <p:cNvSpPr/>
          <p:nvPr/>
        </p:nvSpPr>
        <p:spPr>
          <a:xfrm rot="5400000">
            <a:off x="7142699" y="2524851"/>
            <a:ext cx="3103352" cy="12200"/>
          </a:xfrm>
          <a:custGeom>
            <a:avLst/>
            <a:gdLst/>
            <a:ahLst/>
            <a:cxnLst/>
            <a:rect l="l" t="t" r="r" b="b"/>
            <a:pathLst>
              <a:path w="87622" h="488" extrusionOk="0">
                <a:moveTo>
                  <a:pt x="244" y="0"/>
                </a:moveTo>
                <a:cubicBezTo>
                  <a:pt x="111" y="0"/>
                  <a:pt x="1" y="110"/>
                  <a:pt x="1" y="244"/>
                </a:cubicBezTo>
                <a:cubicBezTo>
                  <a:pt x="1" y="378"/>
                  <a:pt x="111" y="488"/>
                  <a:pt x="244" y="488"/>
                </a:cubicBezTo>
                <a:lnTo>
                  <a:pt x="87377" y="488"/>
                </a:lnTo>
                <a:cubicBezTo>
                  <a:pt x="87512" y="488"/>
                  <a:pt x="87621" y="378"/>
                  <a:pt x="87621" y="244"/>
                </a:cubicBezTo>
                <a:cubicBezTo>
                  <a:pt x="87621" y="110"/>
                  <a:pt x="87512" y="0"/>
                  <a:pt x="87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"/>
          <p:cNvSpPr/>
          <p:nvPr/>
        </p:nvSpPr>
        <p:spPr>
          <a:xfrm rot="5400000">
            <a:off x="7082217" y="2524881"/>
            <a:ext cx="3102892" cy="12175"/>
          </a:xfrm>
          <a:custGeom>
            <a:avLst/>
            <a:gdLst/>
            <a:ahLst/>
            <a:cxnLst/>
            <a:rect l="l" t="t" r="r" b="b"/>
            <a:pathLst>
              <a:path w="87609" h="487" extrusionOk="0">
                <a:moveTo>
                  <a:pt x="237" y="0"/>
                </a:moveTo>
                <a:cubicBezTo>
                  <a:pt x="105" y="3"/>
                  <a:pt x="0" y="111"/>
                  <a:pt x="0" y="244"/>
                </a:cubicBezTo>
                <a:cubicBezTo>
                  <a:pt x="0" y="376"/>
                  <a:pt x="105" y="484"/>
                  <a:pt x="237" y="487"/>
                </a:cubicBezTo>
                <a:lnTo>
                  <a:pt x="87370" y="487"/>
                </a:lnTo>
                <a:cubicBezTo>
                  <a:pt x="87502" y="484"/>
                  <a:pt x="87608" y="376"/>
                  <a:pt x="87608" y="244"/>
                </a:cubicBezTo>
                <a:cubicBezTo>
                  <a:pt x="87608" y="111"/>
                  <a:pt x="87502" y="3"/>
                  <a:pt x="873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" name="Google Shape;132;p1"/>
          <p:cNvGrpSpPr/>
          <p:nvPr/>
        </p:nvGrpSpPr>
        <p:grpSpPr>
          <a:xfrm rot="-6496204" flipH="1">
            <a:off x="7797969" y="3982720"/>
            <a:ext cx="1053062" cy="806084"/>
            <a:chOff x="4792850" y="4669675"/>
            <a:chExt cx="1053050" cy="806075"/>
          </a:xfrm>
        </p:grpSpPr>
        <p:sp>
          <p:nvSpPr>
            <p:cNvPr id="133" name="Google Shape;133;p1"/>
            <p:cNvSpPr/>
            <p:nvPr/>
          </p:nvSpPr>
          <p:spPr>
            <a:xfrm>
              <a:off x="5308900" y="5274925"/>
              <a:ext cx="537000" cy="181150"/>
            </a:xfrm>
            <a:custGeom>
              <a:avLst/>
              <a:gdLst/>
              <a:ahLst/>
              <a:cxnLst/>
              <a:rect l="l" t="t" r="r" b="b"/>
              <a:pathLst>
                <a:path w="21480" h="7246" extrusionOk="0">
                  <a:moveTo>
                    <a:pt x="990" y="0"/>
                  </a:moveTo>
                  <a:cubicBezTo>
                    <a:pt x="726" y="0"/>
                    <a:pt x="460" y="10"/>
                    <a:pt x="192" y="31"/>
                  </a:cubicBezTo>
                  <a:cubicBezTo>
                    <a:pt x="83" y="39"/>
                    <a:pt x="0" y="135"/>
                    <a:pt x="9" y="244"/>
                  </a:cubicBezTo>
                  <a:cubicBezTo>
                    <a:pt x="17" y="348"/>
                    <a:pt x="104" y="427"/>
                    <a:pt x="206" y="427"/>
                  </a:cubicBezTo>
                  <a:cubicBezTo>
                    <a:pt x="212" y="427"/>
                    <a:pt x="217" y="427"/>
                    <a:pt x="223" y="426"/>
                  </a:cubicBezTo>
                  <a:cubicBezTo>
                    <a:pt x="480" y="407"/>
                    <a:pt x="734" y="397"/>
                    <a:pt x="987" y="397"/>
                  </a:cubicBezTo>
                  <a:cubicBezTo>
                    <a:pt x="4832" y="397"/>
                    <a:pt x="8300" y="2605"/>
                    <a:pt x="11120" y="4401"/>
                  </a:cubicBezTo>
                  <a:cubicBezTo>
                    <a:pt x="11721" y="4782"/>
                    <a:pt x="12288" y="5144"/>
                    <a:pt x="12823" y="5461"/>
                  </a:cubicBezTo>
                  <a:cubicBezTo>
                    <a:pt x="15206" y="6870"/>
                    <a:pt x="17228" y="7245"/>
                    <a:pt x="18704" y="7245"/>
                  </a:cubicBezTo>
                  <a:cubicBezTo>
                    <a:pt x="20312" y="7245"/>
                    <a:pt x="21272" y="6801"/>
                    <a:pt x="21346" y="6765"/>
                  </a:cubicBezTo>
                  <a:cubicBezTo>
                    <a:pt x="21351" y="6762"/>
                    <a:pt x="21356" y="6759"/>
                    <a:pt x="21361" y="6756"/>
                  </a:cubicBezTo>
                  <a:lnTo>
                    <a:pt x="21360" y="6756"/>
                  </a:lnTo>
                  <a:cubicBezTo>
                    <a:pt x="21448" y="6701"/>
                    <a:pt x="21479" y="6587"/>
                    <a:pt x="21430" y="6494"/>
                  </a:cubicBezTo>
                  <a:cubicBezTo>
                    <a:pt x="21395" y="6428"/>
                    <a:pt x="21326" y="6390"/>
                    <a:pt x="21255" y="6390"/>
                  </a:cubicBezTo>
                  <a:cubicBezTo>
                    <a:pt x="21228" y="6390"/>
                    <a:pt x="21199" y="6396"/>
                    <a:pt x="21173" y="6408"/>
                  </a:cubicBezTo>
                  <a:cubicBezTo>
                    <a:pt x="21156" y="6417"/>
                    <a:pt x="20248" y="6837"/>
                    <a:pt x="18704" y="6837"/>
                  </a:cubicBezTo>
                  <a:cubicBezTo>
                    <a:pt x="17283" y="6837"/>
                    <a:pt x="15323" y="6481"/>
                    <a:pt x="13024" y="5120"/>
                  </a:cubicBezTo>
                  <a:cubicBezTo>
                    <a:pt x="12495" y="4807"/>
                    <a:pt x="11929" y="4448"/>
                    <a:pt x="11332" y="4066"/>
                  </a:cubicBezTo>
                  <a:cubicBezTo>
                    <a:pt x="8468" y="2242"/>
                    <a:pt x="4947" y="0"/>
                    <a:pt x="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5017375" y="5120375"/>
              <a:ext cx="414725" cy="178875"/>
            </a:xfrm>
            <a:custGeom>
              <a:avLst/>
              <a:gdLst/>
              <a:ahLst/>
              <a:cxnLst/>
              <a:rect l="l" t="t" r="r" b="b"/>
              <a:pathLst>
                <a:path w="16589" h="7155" extrusionOk="0">
                  <a:moveTo>
                    <a:pt x="613" y="0"/>
                  </a:moveTo>
                  <a:cubicBezTo>
                    <a:pt x="470" y="0"/>
                    <a:pt x="332" y="2"/>
                    <a:pt x="198" y="4"/>
                  </a:cubicBezTo>
                  <a:cubicBezTo>
                    <a:pt x="88" y="7"/>
                    <a:pt x="1" y="97"/>
                    <a:pt x="3" y="206"/>
                  </a:cubicBezTo>
                  <a:cubicBezTo>
                    <a:pt x="6" y="313"/>
                    <a:pt x="93" y="400"/>
                    <a:pt x="201" y="400"/>
                  </a:cubicBezTo>
                  <a:cubicBezTo>
                    <a:pt x="202" y="400"/>
                    <a:pt x="204" y="400"/>
                    <a:pt x="205" y="400"/>
                  </a:cubicBezTo>
                  <a:cubicBezTo>
                    <a:pt x="337" y="397"/>
                    <a:pt x="473" y="396"/>
                    <a:pt x="613" y="396"/>
                  </a:cubicBezTo>
                  <a:cubicBezTo>
                    <a:pt x="4210" y="396"/>
                    <a:pt x="10655" y="1333"/>
                    <a:pt x="16215" y="7094"/>
                  </a:cubicBezTo>
                  <a:cubicBezTo>
                    <a:pt x="16254" y="7133"/>
                    <a:pt x="16306" y="7154"/>
                    <a:pt x="16358" y="7154"/>
                  </a:cubicBezTo>
                  <a:cubicBezTo>
                    <a:pt x="16393" y="7154"/>
                    <a:pt x="16428" y="7145"/>
                    <a:pt x="16460" y="7126"/>
                  </a:cubicBezTo>
                  <a:cubicBezTo>
                    <a:pt x="16568" y="7060"/>
                    <a:pt x="16588" y="6910"/>
                    <a:pt x="16501" y="6819"/>
                  </a:cubicBezTo>
                  <a:cubicBezTo>
                    <a:pt x="10840" y="953"/>
                    <a:pt x="4276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5217450" y="4700325"/>
              <a:ext cx="336725" cy="659550"/>
            </a:xfrm>
            <a:custGeom>
              <a:avLst/>
              <a:gdLst/>
              <a:ahLst/>
              <a:cxnLst/>
              <a:rect l="l" t="t" r="r" b="b"/>
              <a:pathLst>
                <a:path w="13469" h="26382" extrusionOk="0">
                  <a:moveTo>
                    <a:pt x="7621" y="1"/>
                  </a:moveTo>
                  <a:cubicBezTo>
                    <a:pt x="7551" y="1"/>
                    <a:pt x="7484" y="37"/>
                    <a:pt x="7448" y="103"/>
                  </a:cubicBezTo>
                  <a:cubicBezTo>
                    <a:pt x="1" y="14445"/>
                    <a:pt x="12974" y="26215"/>
                    <a:pt x="13105" y="26332"/>
                  </a:cubicBezTo>
                  <a:cubicBezTo>
                    <a:pt x="13142" y="26365"/>
                    <a:pt x="13189" y="26382"/>
                    <a:pt x="13237" y="26382"/>
                  </a:cubicBezTo>
                  <a:cubicBezTo>
                    <a:pt x="13272" y="26382"/>
                    <a:pt x="13307" y="26373"/>
                    <a:pt x="13339" y="26353"/>
                  </a:cubicBezTo>
                  <a:lnTo>
                    <a:pt x="13340" y="26353"/>
                  </a:lnTo>
                  <a:cubicBezTo>
                    <a:pt x="13453" y="26285"/>
                    <a:pt x="13468" y="26124"/>
                    <a:pt x="13370" y="26035"/>
                  </a:cubicBezTo>
                  <a:cubicBezTo>
                    <a:pt x="13239" y="25921"/>
                    <a:pt x="493" y="14356"/>
                    <a:pt x="7799" y="285"/>
                  </a:cubicBezTo>
                  <a:cubicBezTo>
                    <a:pt x="7846" y="189"/>
                    <a:pt x="7807" y="72"/>
                    <a:pt x="7712" y="23"/>
                  </a:cubicBezTo>
                  <a:cubicBezTo>
                    <a:pt x="7683" y="8"/>
                    <a:pt x="7652" y="1"/>
                    <a:pt x="76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5338375" y="5364375"/>
              <a:ext cx="281625" cy="111000"/>
            </a:xfrm>
            <a:custGeom>
              <a:avLst/>
              <a:gdLst/>
              <a:ahLst/>
              <a:cxnLst/>
              <a:rect l="l" t="t" r="r" b="b"/>
              <a:pathLst>
                <a:path w="11265" h="4440" extrusionOk="0">
                  <a:moveTo>
                    <a:pt x="6244" y="397"/>
                  </a:moveTo>
                  <a:cubicBezTo>
                    <a:pt x="7816" y="397"/>
                    <a:pt x="9447" y="873"/>
                    <a:pt x="10786" y="2314"/>
                  </a:cubicBezTo>
                  <a:cubicBezTo>
                    <a:pt x="10396" y="2728"/>
                    <a:pt x="8962" y="4044"/>
                    <a:pt x="6448" y="4044"/>
                  </a:cubicBezTo>
                  <a:cubicBezTo>
                    <a:pt x="4908" y="4044"/>
                    <a:pt x="2963" y="3550"/>
                    <a:pt x="604" y="2052"/>
                  </a:cubicBezTo>
                  <a:cubicBezTo>
                    <a:pt x="1381" y="1609"/>
                    <a:pt x="3737" y="397"/>
                    <a:pt x="6244" y="397"/>
                  </a:cubicBezTo>
                  <a:close/>
                  <a:moveTo>
                    <a:pt x="6255" y="1"/>
                  </a:moveTo>
                  <a:cubicBezTo>
                    <a:pt x="3081" y="1"/>
                    <a:pt x="166" y="1849"/>
                    <a:pt x="122" y="1878"/>
                  </a:cubicBezTo>
                  <a:cubicBezTo>
                    <a:pt x="2" y="1956"/>
                    <a:pt x="1" y="2131"/>
                    <a:pt x="121" y="2209"/>
                  </a:cubicBezTo>
                  <a:cubicBezTo>
                    <a:pt x="2668" y="3888"/>
                    <a:pt x="4775" y="4439"/>
                    <a:pt x="6442" y="4439"/>
                  </a:cubicBezTo>
                  <a:cubicBezTo>
                    <a:pt x="7946" y="4439"/>
                    <a:pt x="9093" y="3991"/>
                    <a:pt x="9884" y="3519"/>
                  </a:cubicBezTo>
                  <a:cubicBezTo>
                    <a:pt x="10755" y="2999"/>
                    <a:pt x="11195" y="2450"/>
                    <a:pt x="11207" y="2434"/>
                  </a:cubicBezTo>
                  <a:cubicBezTo>
                    <a:pt x="11265" y="2358"/>
                    <a:pt x="11262" y="2253"/>
                    <a:pt x="11199" y="2182"/>
                  </a:cubicBezTo>
                  <a:cubicBezTo>
                    <a:pt x="9748" y="537"/>
                    <a:pt x="7964" y="1"/>
                    <a:pt x="62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5050375" y="5243850"/>
              <a:ext cx="269175" cy="119125"/>
            </a:xfrm>
            <a:custGeom>
              <a:avLst/>
              <a:gdLst/>
              <a:ahLst/>
              <a:cxnLst/>
              <a:rect l="l" t="t" r="r" b="b"/>
              <a:pathLst>
                <a:path w="10767" h="4765" extrusionOk="0">
                  <a:moveTo>
                    <a:pt x="6941" y="397"/>
                  </a:moveTo>
                  <a:cubicBezTo>
                    <a:pt x="8073" y="397"/>
                    <a:pt x="9230" y="706"/>
                    <a:pt x="10304" y="1529"/>
                  </a:cubicBezTo>
                  <a:cubicBezTo>
                    <a:pt x="10012" y="2111"/>
                    <a:pt x="8699" y="4328"/>
                    <a:pt x="5618" y="4368"/>
                  </a:cubicBezTo>
                  <a:cubicBezTo>
                    <a:pt x="5566" y="4369"/>
                    <a:pt x="5515" y="4369"/>
                    <a:pt x="5465" y="4369"/>
                  </a:cubicBezTo>
                  <a:cubicBezTo>
                    <a:pt x="2687" y="4369"/>
                    <a:pt x="1059" y="3409"/>
                    <a:pt x="537" y="3040"/>
                  </a:cubicBezTo>
                  <a:cubicBezTo>
                    <a:pt x="1264" y="2453"/>
                    <a:pt x="4020" y="397"/>
                    <a:pt x="6941" y="397"/>
                  </a:cubicBezTo>
                  <a:close/>
                  <a:moveTo>
                    <a:pt x="6953" y="1"/>
                  </a:moveTo>
                  <a:cubicBezTo>
                    <a:pt x="3408" y="1"/>
                    <a:pt x="134" y="2859"/>
                    <a:pt x="90" y="2898"/>
                  </a:cubicBezTo>
                  <a:cubicBezTo>
                    <a:pt x="0" y="2976"/>
                    <a:pt x="0" y="3115"/>
                    <a:pt x="89" y="3195"/>
                  </a:cubicBezTo>
                  <a:cubicBezTo>
                    <a:pt x="161" y="3260"/>
                    <a:pt x="1882" y="4764"/>
                    <a:pt x="5457" y="4764"/>
                  </a:cubicBezTo>
                  <a:cubicBezTo>
                    <a:pt x="5512" y="4764"/>
                    <a:pt x="5567" y="4764"/>
                    <a:pt x="5623" y="4763"/>
                  </a:cubicBezTo>
                  <a:cubicBezTo>
                    <a:pt x="6815" y="4748"/>
                    <a:pt x="7765" y="4418"/>
                    <a:pt x="8507" y="3975"/>
                  </a:cubicBezTo>
                  <a:cubicBezTo>
                    <a:pt x="10091" y="3030"/>
                    <a:pt x="10723" y="1568"/>
                    <a:pt x="10733" y="1546"/>
                  </a:cubicBezTo>
                  <a:cubicBezTo>
                    <a:pt x="10766" y="1465"/>
                    <a:pt x="10743" y="1371"/>
                    <a:pt x="10674" y="1317"/>
                  </a:cubicBezTo>
                  <a:cubicBezTo>
                    <a:pt x="9486" y="356"/>
                    <a:pt x="8203" y="1"/>
                    <a:pt x="6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"/>
            <p:cNvSpPr/>
            <p:nvPr/>
          </p:nvSpPr>
          <p:spPr>
            <a:xfrm>
              <a:off x="4792850" y="5076550"/>
              <a:ext cx="234650" cy="115075"/>
            </a:xfrm>
            <a:custGeom>
              <a:avLst/>
              <a:gdLst/>
              <a:ahLst/>
              <a:cxnLst/>
              <a:rect l="l" t="t" r="r" b="b"/>
              <a:pathLst>
                <a:path w="9386" h="4603" extrusionOk="0">
                  <a:moveTo>
                    <a:pt x="5628" y="396"/>
                  </a:moveTo>
                  <a:cubicBezTo>
                    <a:pt x="5679" y="396"/>
                    <a:pt x="5730" y="396"/>
                    <a:pt x="5781" y="398"/>
                  </a:cubicBezTo>
                  <a:cubicBezTo>
                    <a:pt x="6985" y="439"/>
                    <a:pt x="8058" y="984"/>
                    <a:pt x="8973" y="2016"/>
                  </a:cubicBezTo>
                  <a:cubicBezTo>
                    <a:pt x="8918" y="2295"/>
                    <a:pt x="8669" y="3223"/>
                    <a:pt x="7682" y="3778"/>
                  </a:cubicBezTo>
                  <a:cubicBezTo>
                    <a:pt x="7257" y="4014"/>
                    <a:pt x="6653" y="4199"/>
                    <a:pt x="5805" y="4199"/>
                  </a:cubicBezTo>
                  <a:cubicBezTo>
                    <a:pt x="4611" y="4199"/>
                    <a:pt x="2932" y="3833"/>
                    <a:pt x="583" y="2729"/>
                  </a:cubicBezTo>
                  <a:cubicBezTo>
                    <a:pt x="1237" y="2138"/>
                    <a:pt x="3360" y="396"/>
                    <a:pt x="5628" y="396"/>
                  </a:cubicBezTo>
                  <a:close/>
                  <a:moveTo>
                    <a:pt x="5626" y="0"/>
                  </a:moveTo>
                  <a:cubicBezTo>
                    <a:pt x="2746" y="0"/>
                    <a:pt x="205" y="2534"/>
                    <a:pt x="96" y="2644"/>
                  </a:cubicBezTo>
                  <a:cubicBezTo>
                    <a:pt x="1" y="2741"/>
                    <a:pt x="28" y="2902"/>
                    <a:pt x="151" y="2962"/>
                  </a:cubicBezTo>
                  <a:cubicBezTo>
                    <a:pt x="2414" y="4055"/>
                    <a:pt x="4303" y="4603"/>
                    <a:pt x="5798" y="4603"/>
                  </a:cubicBezTo>
                  <a:cubicBezTo>
                    <a:pt x="6606" y="4603"/>
                    <a:pt x="7299" y="4443"/>
                    <a:pt x="7874" y="4123"/>
                  </a:cubicBezTo>
                  <a:cubicBezTo>
                    <a:pt x="7903" y="4107"/>
                    <a:pt x="7932" y="4091"/>
                    <a:pt x="7959" y="4074"/>
                  </a:cubicBezTo>
                  <a:cubicBezTo>
                    <a:pt x="9225" y="3319"/>
                    <a:pt x="9373" y="2032"/>
                    <a:pt x="9379" y="1976"/>
                  </a:cubicBezTo>
                  <a:cubicBezTo>
                    <a:pt x="9386" y="1922"/>
                    <a:pt x="9368" y="1867"/>
                    <a:pt x="9333" y="1826"/>
                  </a:cubicBezTo>
                  <a:cubicBezTo>
                    <a:pt x="8330" y="663"/>
                    <a:pt x="7140" y="49"/>
                    <a:pt x="5794" y="3"/>
                  </a:cubicBezTo>
                  <a:cubicBezTo>
                    <a:pt x="5738" y="1"/>
                    <a:pt x="5682" y="0"/>
                    <a:pt x="56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5395025" y="5028600"/>
              <a:ext cx="292600" cy="322275"/>
            </a:xfrm>
            <a:custGeom>
              <a:avLst/>
              <a:gdLst/>
              <a:ahLst/>
              <a:cxnLst/>
              <a:rect l="l" t="t" r="r" b="b"/>
              <a:pathLst>
                <a:path w="11704" h="12891" extrusionOk="0">
                  <a:moveTo>
                    <a:pt x="4673" y="521"/>
                  </a:moveTo>
                  <a:lnTo>
                    <a:pt x="4673" y="521"/>
                  </a:lnTo>
                  <a:cubicBezTo>
                    <a:pt x="5723" y="1506"/>
                    <a:pt x="10627" y="6611"/>
                    <a:pt x="6586" y="12423"/>
                  </a:cubicBezTo>
                  <a:cubicBezTo>
                    <a:pt x="5667" y="11793"/>
                    <a:pt x="996" y="8111"/>
                    <a:pt x="4673" y="521"/>
                  </a:cubicBezTo>
                  <a:close/>
                  <a:moveTo>
                    <a:pt x="4614" y="0"/>
                  </a:moveTo>
                  <a:cubicBezTo>
                    <a:pt x="4600" y="0"/>
                    <a:pt x="4586" y="1"/>
                    <a:pt x="4572" y="4"/>
                  </a:cubicBezTo>
                  <a:cubicBezTo>
                    <a:pt x="4513" y="16"/>
                    <a:pt x="4462" y="54"/>
                    <a:pt x="4436" y="109"/>
                  </a:cubicBezTo>
                  <a:cubicBezTo>
                    <a:pt x="1" y="8948"/>
                    <a:pt x="6474" y="12826"/>
                    <a:pt x="6540" y="12863"/>
                  </a:cubicBezTo>
                  <a:cubicBezTo>
                    <a:pt x="6571" y="12881"/>
                    <a:pt x="6605" y="12890"/>
                    <a:pt x="6639" y="12890"/>
                  </a:cubicBezTo>
                  <a:cubicBezTo>
                    <a:pt x="6674" y="12890"/>
                    <a:pt x="6709" y="12881"/>
                    <a:pt x="6741" y="12862"/>
                  </a:cubicBezTo>
                  <a:cubicBezTo>
                    <a:pt x="6763" y="12848"/>
                    <a:pt x="6783" y="12830"/>
                    <a:pt x="6799" y="12808"/>
                  </a:cubicBezTo>
                  <a:cubicBezTo>
                    <a:pt x="11704" y="6004"/>
                    <a:pt x="4810" y="105"/>
                    <a:pt x="4739" y="45"/>
                  </a:cubicBezTo>
                  <a:cubicBezTo>
                    <a:pt x="4704" y="16"/>
                    <a:pt x="4659" y="0"/>
                    <a:pt x="46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5172200" y="4984900"/>
              <a:ext cx="222700" cy="147200"/>
            </a:xfrm>
            <a:custGeom>
              <a:avLst/>
              <a:gdLst/>
              <a:ahLst/>
              <a:cxnLst/>
              <a:rect l="l" t="t" r="r" b="b"/>
              <a:pathLst>
                <a:path w="8908" h="5888" extrusionOk="0">
                  <a:moveTo>
                    <a:pt x="204" y="1"/>
                  </a:moveTo>
                  <a:cubicBezTo>
                    <a:pt x="101" y="1"/>
                    <a:pt x="12" y="82"/>
                    <a:pt x="6" y="187"/>
                  </a:cubicBezTo>
                  <a:cubicBezTo>
                    <a:pt x="0" y="298"/>
                    <a:pt x="85" y="392"/>
                    <a:pt x="196" y="397"/>
                  </a:cubicBezTo>
                  <a:cubicBezTo>
                    <a:pt x="251" y="401"/>
                    <a:pt x="5713" y="782"/>
                    <a:pt x="8508" y="5786"/>
                  </a:cubicBezTo>
                  <a:cubicBezTo>
                    <a:pt x="8545" y="5851"/>
                    <a:pt x="8612" y="5888"/>
                    <a:pt x="8681" y="5888"/>
                  </a:cubicBezTo>
                  <a:cubicBezTo>
                    <a:pt x="8714" y="5888"/>
                    <a:pt x="8747" y="5880"/>
                    <a:pt x="8778" y="5862"/>
                  </a:cubicBezTo>
                  <a:lnTo>
                    <a:pt x="8783" y="5859"/>
                  </a:lnTo>
                  <a:cubicBezTo>
                    <a:pt x="8875" y="5804"/>
                    <a:pt x="8907" y="5687"/>
                    <a:pt x="8855" y="5593"/>
                  </a:cubicBezTo>
                  <a:cubicBezTo>
                    <a:pt x="5953" y="402"/>
                    <a:pt x="277" y="5"/>
                    <a:pt x="220" y="2"/>
                  </a:cubicBezTo>
                  <a:cubicBezTo>
                    <a:pt x="214" y="1"/>
                    <a:pt x="209" y="1"/>
                    <a:pt x="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5350300" y="4892200"/>
              <a:ext cx="114200" cy="121700"/>
            </a:xfrm>
            <a:custGeom>
              <a:avLst/>
              <a:gdLst/>
              <a:ahLst/>
              <a:cxnLst/>
              <a:rect l="l" t="t" r="r" b="b"/>
              <a:pathLst>
                <a:path w="4568" h="4868" extrusionOk="0">
                  <a:moveTo>
                    <a:pt x="4358" y="1"/>
                  </a:moveTo>
                  <a:cubicBezTo>
                    <a:pt x="4350" y="1"/>
                    <a:pt x="4342" y="1"/>
                    <a:pt x="4335" y="2"/>
                  </a:cubicBezTo>
                  <a:cubicBezTo>
                    <a:pt x="4296" y="7"/>
                    <a:pt x="415" y="593"/>
                    <a:pt x="13" y="4650"/>
                  </a:cubicBezTo>
                  <a:cubicBezTo>
                    <a:pt x="0" y="4774"/>
                    <a:pt x="100" y="4868"/>
                    <a:pt x="210" y="4868"/>
                  </a:cubicBezTo>
                  <a:cubicBezTo>
                    <a:pt x="244" y="4868"/>
                    <a:pt x="279" y="4859"/>
                    <a:pt x="312" y="4839"/>
                  </a:cubicBezTo>
                  <a:cubicBezTo>
                    <a:pt x="366" y="4807"/>
                    <a:pt x="400" y="4751"/>
                    <a:pt x="407" y="4688"/>
                  </a:cubicBezTo>
                  <a:cubicBezTo>
                    <a:pt x="778" y="947"/>
                    <a:pt x="4242" y="416"/>
                    <a:pt x="4390" y="394"/>
                  </a:cubicBezTo>
                  <a:cubicBezTo>
                    <a:pt x="4496" y="376"/>
                    <a:pt x="4568" y="278"/>
                    <a:pt x="4553" y="172"/>
                  </a:cubicBezTo>
                  <a:cubicBezTo>
                    <a:pt x="4540" y="73"/>
                    <a:pt x="4456" y="1"/>
                    <a:pt x="4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5258450" y="4736375"/>
              <a:ext cx="102350" cy="128250"/>
            </a:xfrm>
            <a:custGeom>
              <a:avLst/>
              <a:gdLst/>
              <a:ahLst/>
              <a:cxnLst/>
              <a:rect l="l" t="t" r="r" b="b"/>
              <a:pathLst>
                <a:path w="4094" h="5130" extrusionOk="0">
                  <a:moveTo>
                    <a:pt x="215" y="0"/>
                  </a:moveTo>
                  <a:cubicBezTo>
                    <a:pt x="123" y="0"/>
                    <a:pt x="40" y="66"/>
                    <a:pt x="22" y="160"/>
                  </a:cubicBezTo>
                  <a:cubicBezTo>
                    <a:pt x="1" y="267"/>
                    <a:pt x="70" y="371"/>
                    <a:pt x="178" y="392"/>
                  </a:cubicBezTo>
                  <a:cubicBezTo>
                    <a:pt x="210" y="399"/>
                    <a:pt x="3483" y="1085"/>
                    <a:pt x="3694" y="4942"/>
                  </a:cubicBezTo>
                  <a:cubicBezTo>
                    <a:pt x="3701" y="5053"/>
                    <a:pt x="3793" y="5130"/>
                    <a:pt x="3893" y="5130"/>
                  </a:cubicBezTo>
                  <a:cubicBezTo>
                    <a:pt x="3926" y="5130"/>
                    <a:pt x="3961" y="5121"/>
                    <a:pt x="3993" y="5102"/>
                  </a:cubicBezTo>
                  <a:cubicBezTo>
                    <a:pt x="4056" y="5063"/>
                    <a:pt x="4093" y="4995"/>
                    <a:pt x="4089" y="4921"/>
                  </a:cubicBezTo>
                  <a:cubicBezTo>
                    <a:pt x="3863" y="760"/>
                    <a:pt x="290" y="12"/>
                    <a:pt x="254" y="4"/>
                  </a:cubicBezTo>
                  <a:cubicBezTo>
                    <a:pt x="241" y="1"/>
                    <a:pt x="228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"/>
            <p:cNvSpPr/>
            <p:nvPr/>
          </p:nvSpPr>
          <p:spPr>
            <a:xfrm>
              <a:off x="5223175" y="4702875"/>
              <a:ext cx="81450" cy="76875"/>
            </a:xfrm>
            <a:custGeom>
              <a:avLst/>
              <a:gdLst/>
              <a:ahLst/>
              <a:cxnLst/>
              <a:rect l="l" t="t" r="r" b="b"/>
              <a:pathLst>
                <a:path w="3258" h="3075" extrusionOk="0">
                  <a:moveTo>
                    <a:pt x="1627" y="1"/>
                  </a:moveTo>
                  <a:cubicBezTo>
                    <a:pt x="1135" y="1"/>
                    <a:pt x="651" y="237"/>
                    <a:pt x="354" y="676"/>
                  </a:cubicBezTo>
                  <a:cubicBezTo>
                    <a:pt x="5" y="1189"/>
                    <a:pt x="0" y="1864"/>
                    <a:pt x="342" y="2383"/>
                  </a:cubicBezTo>
                  <a:cubicBezTo>
                    <a:pt x="629" y="2819"/>
                    <a:pt x="1115" y="3075"/>
                    <a:pt x="1626" y="3075"/>
                  </a:cubicBezTo>
                  <a:cubicBezTo>
                    <a:pt x="1722" y="3075"/>
                    <a:pt x="1819" y="3066"/>
                    <a:pt x="1915" y="3047"/>
                  </a:cubicBezTo>
                  <a:cubicBezTo>
                    <a:pt x="2526" y="2930"/>
                    <a:pt x="3005" y="2458"/>
                    <a:pt x="3131" y="1848"/>
                  </a:cubicBezTo>
                  <a:cubicBezTo>
                    <a:pt x="3257" y="1239"/>
                    <a:pt x="3004" y="615"/>
                    <a:pt x="2489" y="267"/>
                  </a:cubicBezTo>
                  <a:cubicBezTo>
                    <a:pt x="2225" y="87"/>
                    <a:pt x="1924" y="1"/>
                    <a:pt x="1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5370500" y="4669675"/>
              <a:ext cx="75150" cy="70975"/>
            </a:xfrm>
            <a:custGeom>
              <a:avLst/>
              <a:gdLst/>
              <a:ahLst/>
              <a:cxnLst/>
              <a:rect l="l" t="t" r="r" b="b"/>
              <a:pathLst>
                <a:path w="3006" h="2839" extrusionOk="0">
                  <a:moveTo>
                    <a:pt x="1502" y="1"/>
                  </a:moveTo>
                  <a:cubicBezTo>
                    <a:pt x="1047" y="1"/>
                    <a:pt x="601" y="219"/>
                    <a:pt x="327" y="623"/>
                  </a:cubicBezTo>
                  <a:cubicBezTo>
                    <a:pt x="4" y="1098"/>
                    <a:pt x="0" y="1721"/>
                    <a:pt x="316" y="2199"/>
                  </a:cubicBezTo>
                  <a:cubicBezTo>
                    <a:pt x="582" y="2603"/>
                    <a:pt x="1030" y="2838"/>
                    <a:pt x="1501" y="2838"/>
                  </a:cubicBezTo>
                  <a:cubicBezTo>
                    <a:pt x="1589" y="2838"/>
                    <a:pt x="1678" y="2830"/>
                    <a:pt x="1767" y="2813"/>
                  </a:cubicBezTo>
                  <a:cubicBezTo>
                    <a:pt x="2331" y="2704"/>
                    <a:pt x="2774" y="2268"/>
                    <a:pt x="2890" y="1706"/>
                  </a:cubicBezTo>
                  <a:cubicBezTo>
                    <a:pt x="3005" y="1144"/>
                    <a:pt x="2772" y="568"/>
                    <a:pt x="2297" y="245"/>
                  </a:cubicBezTo>
                  <a:cubicBezTo>
                    <a:pt x="2053" y="80"/>
                    <a:pt x="1776" y="1"/>
                    <a:pt x="1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5425950" y="4865600"/>
              <a:ext cx="66900" cy="63150"/>
            </a:xfrm>
            <a:custGeom>
              <a:avLst/>
              <a:gdLst/>
              <a:ahLst/>
              <a:cxnLst/>
              <a:rect l="l" t="t" r="r" b="b"/>
              <a:pathLst>
                <a:path w="2676" h="2526" extrusionOk="0">
                  <a:moveTo>
                    <a:pt x="1337" y="0"/>
                  </a:moveTo>
                  <a:cubicBezTo>
                    <a:pt x="933" y="0"/>
                    <a:pt x="536" y="194"/>
                    <a:pt x="292" y="554"/>
                  </a:cubicBezTo>
                  <a:cubicBezTo>
                    <a:pt x="4" y="976"/>
                    <a:pt x="1" y="1530"/>
                    <a:pt x="281" y="1957"/>
                  </a:cubicBezTo>
                  <a:cubicBezTo>
                    <a:pt x="517" y="2317"/>
                    <a:pt x="916" y="2525"/>
                    <a:pt x="1336" y="2525"/>
                  </a:cubicBezTo>
                  <a:cubicBezTo>
                    <a:pt x="1415" y="2525"/>
                    <a:pt x="1495" y="2518"/>
                    <a:pt x="1574" y="2503"/>
                  </a:cubicBezTo>
                  <a:cubicBezTo>
                    <a:pt x="2076" y="2407"/>
                    <a:pt x="2470" y="2018"/>
                    <a:pt x="2573" y="1518"/>
                  </a:cubicBezTo>
                  <a:cubicBezTo>
                    <a:pt x="2675" y="1018"/>
                    <a:pt x="2467" y="505"/>
                    <a:pt x="2044" y="218"/>
                  </a:cubicBezTo>
                  <a:cubicBezTo>
                    <a:pt x="1827" y="71"/>
                    <a:pt x="1581" y="0"/>
                    <a:pt x="13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5138300" y="4952925"/>
              <a:ext cx="78300" cy="73925"/>
            </a:xfrm>
            <a:custGeom>
              <a:avLst/>
              <a:gdLst/>
              <a:ahLst/>
              <a:cxnLst/>
              <a:rect l="l" t="t" r="r" b="b"/>
              <a:pathLst>
                <a:path w="3132" h="2957" extrusionOk="0">
                  <a:moveTo>
                    <a:pt x="1565" y="0"/>
                  </a:moveTo>
                  <a:cubicBezTo>
                    <a:pt x="1092" y="0"/>
                    <a:pt x="627" y="227"/>
                    <a:pt x="341" y="648"/>
                  </a:cubicBezTo>
                  <a:cubicBezTo>
                    <a:pt x="6" y="1143"/>
                    <a:pt x="1" y="1792"/>
                    <a:pt x="330" y="2291"/>
                  </a:cubicBezTo>
                  <a:cubicBezTo>
                    <a:pt x="606" y="2712"/>
                    <a:pt x="1073" y="2957"/>
                    <a:pt x="1564" y="2957"/>
                  </a:cubicBezTo>
                  <a:cubicBezTo>
                    <a:pt x="1657" y="2957"/>
                    <a:pt x="1750" y="2948"/>
                    <a:pt x="1843" y="2930"/>
                  </a:cubicBezTo>
                  <a:cubicBezTo>
                    <a:pt x="2430" y="2817"/>
                    <a:pt x="2891" y="2362"/>
                    <a:pt x="3012" y="1777"/>
                  </a:cubicBezTo>
                  <a:cubicBezTo>
                    <a:pt x="3132" y="1191"/>
                    <a:pt x="2889" y="591"/>
                    <a:pt x="2394" y="256"/>
                  </a:cubicBezTo>
                  <a:cubicBezTo>
                    <a:pt x="2139" y="83"/>
                    <a:pt x="1851" y="0"/>
                    <a:pt x="15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5230450" y="4872825"/>
              <a:ext cx="62650" cy="59150"/>
            </a:xfrm>
            <a:custGeom>
              <a:avLst/>
              <a:gdLst/>
              <a:ahLst/>
              <a:cxnLst/>
              <a:rect l="l" t="t" r="r" b="b"/>
              <a:pathLst>
                <a:path w="2506" h="2366" extrusionOk="0">
                  <a:moveTo>
                    <a:pt x="1253" y="1"/>
                  </a:moveTo>
                  <a:cubicBezTo>
                    <a:pt x="874" y="1"/>
                    <a:pt x="501" y="183"/>
                    <a:pt x="273" y="520"/>
                  </a:cubicBezTo>
                  <a:cubicBezTo>
                    <a:pt x="5" y="916"/>
                    <a:pt x="1" y="1434"/>
                    <a:pt x="264" y="1833"/>
                  </a:cubicBezTo>
                  <a:cubicBezTo>
                    <a:pt x="485" y="2170"/>
                    <a:pt x="859" y="2366"/>
                    <a:pt x="1251" y="2366"/>
                  </a:cubicBezTo>
                  <a:cubicBezTo>
                    <a:pt x="1325" y="2366"/>
                    <a:pt x="1399" y="2359"/>
                    <a:pt x="1474" y="2345"/>
                  </a:cubicBezTo>
                  <a:cubicBezTo>
                    <a:pt x="1944" y="2255"/>
                    <a:pt x="2313" y="1891"/>
                    <a:pt x="2409" y="1422"/>
                  </a:cubicBezTo>
                  <a:cubicBezTo>
                    <a:pt x="2506" y="954"/>
                    <a:pt x="2310" y="474"/>
                    <a:pt x="1915" y="205"/>
                  </a:cubicBezTo>
                  <a:cubicBezTo>
                    <a:pt x="1712" y="67"/>
                    <a:pt x="1481" y="1"/>
                    <a:pt x="12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"/>
            <p:cNvSpPr/>
            <p:nvPr/>
          </p:nvSpPr>
          <p:spPr>
            <a:xfrm>
              <a:off x="5404000" y="4991500"/>
              <a:ext cx="55575" cy="52475"/>
            </a:xfrm>
            <a:custGeom>
              <a:avLst/>
              <a:gdLst/>
              <a:ahLst/>
              <a:cxnLst/>
              <a:rect l="l" t="t" r="r" b="b"/>
              <a:pathLst>
                <a:path w="2223" h="2099" extrusionOk="0">
                  <a:moveTo>
                    <a:pt x="1111" y="1"/>
                  </a:moveTo>
                  <a:cubicBezTo>
                    <a:pt x="775" y="1"/>
                    <a:pt x="445" y="162"/>
                    <a:pt x="243" y="461"/>
                  </a:cubicBezTo>
                  <a:cubicBezTo>
                    <a:pt x="4" y="812"/>
                    <a:pt x="1" y="1273"/>
                    <a:pt x="234" y="1627"/>
                  </a:cubicBezTo>
                  <a:cubicBezTo>
                    <a:pt x="430" y="1925"/>
                    <a:pt x="761" y="2098"/>
                    <a:pt x="1110" y="2098"/>
                  </a:cubicBezTo>
                  <a:cubicBezTo>
                    <a:pt x="1175" y="2098"/>
                    <a:pt x="1242" y="2092"/>
                    <a:pt x="1308" y="2079"/>
                  </a:cubicBezTo>
                  <a:cubicBezTo>
                    <a:pt x="1724" y="2000"/>
                    <a:pt x="2052" y="1677"/>
                    <a:pt x="2137" y="1261"/>
                  </a:cubicBezTo>
                  <a:cubicBezTo>
                    <a:pt x="2223" y="846"/>
                    <a:pt x="2050" y="420"/>
                    <a:pt x="1699" y="181"/>
                  </a:cubicBezTo>
                  <a:cubicBezTo>
                    <a:pt x="1519" y="59"/>
                    <a:pt x="1314" y="1"/>
                    <a:pt x="1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5351925" y="5311225"/>
              <a:ext cx="54300" cy="51275"/>
            </a:xfrm>
            <a:custGeom>
              <a:avLst/>
              <a:gdLst/>
              <a:ahLst/>
              <a:cxnLst/>
              <a:rect l="l" t="t" r="r" b="b"/>
              <a:pathLst>
                <a:path w="2172" h="2051" extrusionOk="0">
                  <a:moveTo>
                    <a:pt x="1085" y="1"/>
                  </a:moveTo>
                  <a:cubicBezTo>
                    <a:pt x="757" y="1"/>
                    <a:pt x="434" y="158"/>
                    <a:pt x="236" y="451"/>
                  </a:cubicBezTo>
                  <a:cubicBezTo>
                    <a:pt x="3" y="794"/>
                    <a:pt x="0" y="1243"/>
                    <a:pt x="228" y="1589"/>
                  </a:cubicBezTo>
                  <a:cubicBezTo>
                    <a:pt x="419" y="1880"/>
                    <a:pt x="743" y="2050"/>
                    <a:pt x="1085" y="2050"/>
                  </a:cubicBezTo>
                  <a:cubicBezTo>
                    <a:pt x="1148" y="2050"/>
                    <a:pt x="1213" y="2044"/>
                    <a:pt x="1277" y="2032"/>
                  </a:cubicBezTo>
                  <a:cubicBezTo>
                    <a:pt x="1683" y="1954"/>
                    <a:pt x="2004" y="1638"/>
                    <a:pt x="2087" y="1233"/>
                  </a:cubicBezTo>
                  <a:cubicBezTo>
                    <a:pt x="2171" y="826"/>
                    <a:pt x="2001" y="410"/>
                    <a:pt x="1659" y="178"/>
                  </a:cubicBezTo>
                  <a:cubicBezTo>
                    <a:pt x="1483" y="58"/>
                    <a:pt x="1283" y="1"/>
                    <a:pt x="10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5075575" y="5174925"/>
              <a:ext cx="45175" cy="42650"/>
            </a:xfrm>
            <a:custGeom>
              <a:avLst/>
              <a:gdLst/>
              <a:ahLst/>
              <a:cxnLst/>
              <a:rect l="l" t="t" r="r" b="b"/>
              <a:pathLst>
                <a:path w="1807" h="1706" extrusionOk="0">
                  <a:moveTo>
                    <a:pt x="903" y="1"/>
                  </a:moveTo>
                  <a:cubicBezTo>
                    <a:pt x="629" y="1"/>
                    <a:pt x="361" y="132"/>
                    <a:pt x="197" y="375"/>
                  </a:cubicBezTo>
                  <a:cubicBezTo>
                    <a:pt x="3" y="661"/>
                    <a:pt x="1" y="1035"/>
                    <a:pt x="190" y="1323"/>
                  </a:cubicBezTo>
                  <a:cubicBezTo>
                    <a:pt x="350" y="1565"/>
                    <a:pt x="619" y="1706"/>
                    <a:pt x="901" y="1706"/>
                  </a:cubicBezTo>
                  <a:cubicBezTo>
                    <a:pt x="955" y="1706"/>
                    <a:pt x="1008" y="1701"/>
                    <a:pt x="1062" y="1691"/>
                  </a:cubicBezTo>
                  <a:cubicBezTo>
                    <a:pt x="1401" y="1626"/>
                    <a:pt x="1668" y="1364"/>
                    <a:pt x="1737" y="1026"/>
                  </a:cubicBezTo>
                  <a:cubicBezTo>
                    <a:pt x="1806" y="688"/>
                    <a:pt x="1667" y="343"/>
                    <a:pt x="1381" y="148"/>
                  </a:cubicBezTo>
                  <a:cubicBezTo>
                    <a:pt x="1234" y="49"/>
                    <a:pt x="1067" y="1"/>
                    <a:pt x="9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5646825" y="5326200"/>
              <a:ext cx="53275" cy="50275"/>
            </a:xfrm>
            <a:custGeom>
              <a:avLst/>
              <a:gdLst/>
              <a:ahLst/>
              <a:cxnLst/>
              <a:rect l="l" t="t" r="r" b="b"/>
              <a:pathLst>
                <a:path w="2131" h="2011" extrusionOk="0">
                  <a:moveTo>
                    <a:pt x="1064" y="0"/>
                  </a:moveTo>
                  <a:cubicBezTo>
                    <a:pt x="742" y="0"/>
                    <a:pt x="426" y="154"/>
                    <a:pt x="232" y="441"/>
                  </a:cubicBezTo>
                  <a:cubicBezTo>
                    <a:pt x="4" y="777"/>
                    <a:pt x="0" y="1217"/>
                    <a:pt x="224" y="1558"/>
                  </a:cubicBezTo>
                  <a:cubicBezTo>
                    <a:pt x="412" y="1843"/>
                    <a:pt x="729" y="2010"/>
                    <a:pt x="1062" y="2010"/>
                  </a:cubicBezTo>
                  <a:cubicBezTo>
                    <a:pt x="1125" y="2010"/>
                    <a:pt x="1189" y="2004"/>
                    <a:pt x="1252" y="1992"/>
                  </a:cubicBezTo>
                  <a:cubicBezTo>
                    <a:pt x="1653" y="1916"/>
                    <a:pt x="1966" y="1606"/>
                    <a:pt x="2048" y="1207"/>
                  </a:cubicBezTo>
                  <a:cubicBezTo>
                    <a:pt x="2130" y="810"/>
                    <a:pt x="1964" y="401"/>
                    <a:pt x="1628" y="174"/>
                  </a:cubicBezTo>
                  <a:cubicBezTo>
                    <a:pt x="1455" y="56"/>
                    <a:pt x="1259" y="0"/>
                    <a:pt x="1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5339075" y="5410525"/>
              <a:ext cx="282375" cy="16600"/>
            </a:xfrm>
            <a:custGeom>
              <a:avLst/>
              <a:gdLst/>
              <a:ahLst/>
              <a:cxnLst/>
              <a:rect l="l" t="t" r="r" b="b"/>
              <a:pathLst>
                <a:path w="11295" h="664" extrusionOk="0">
                  <a:moveTo>
                    <a:pt x="201" y="0"/>
                  </a:moveTo>
                  <a:cubicBezTo>
                    <a:pt x="94" y="0"/>
                    <a:pt x="5" y="86"/>
                    <a:pt x="3" y="194"/>
                  </a:cubicBezTo>
                  <a:cubicBezTo>
                    <a:pt x="0" y="302"/>
                    <a:pt x="86" y="393"/>
                    <a:pt x="196" y="396"/>
                  </a:cubicBezTo>
                  <a:lnTo>
                    <a:pt x="11017" y="664"/>
                  </a:lnTo>
                  <a:cubicBezTo>
                    <a:pt x="11019" y="664"/>
                    <a:pt x="11022" y="664"/>
                    <a:pt x="11024" y="664"/>
                  </a:cubicBezTo>
                  <a:cubicBezTo>
                    <a:pt x="11059" y="664"/>
                    <a:pt x="11094" y="654"/>
                    <a:pt x="11125" y="636"/>
                  </a:cubicBezTo>
                  <a:cubicBezTo>
                    <a:pt x="11294" y="534"/>
                    <a:pt x="11226" y="274"/>
                    <a:pt x="11027" y="269"/>
                  </a:cubicBezTo>
                  <a:lnTo>
                    <a:pt x="206" y="0"/>
                  </a:lnTo>
                  <a:cubicBezTo>
                    <a:pt x="204" y="0"/>
                    <a:pt x="203" y="0"/>
                    <a:pt x="2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"/>
            <p:cNvSpPr/>
            <p:nvPr/>
          </p:nvSpPr>
          <p:spPr>
            <a:xfrm>
              <a:off x="5399350" y="5412700"/>
              <a:ext cx="38075" cy="41100"/>
            </a:xfrm>
            <a:custGeom>
              <a:avLst/>
              <a:gdLst/>
              <a:ahLst/>
              <a:cxnLst/>
              <a:rect l="l" t="t" r="r" b="b"/>
              <a:pathLst>
                <a:path w="1523" h="1644" extrusionOk="0">
                  <a:moveTo>
                    <a:pt x="1301" y="1"/>
                  </a:moveTo>
                  <a:cubicBezTo>
                    <a:pt x="1246" y="1"/>
                    <a:pt x="1191" y="24"/>
                    <a:pt x="1152" y="69"/>
                  </a:cubicBezTo>
                  <a:lnTo>
                    <a:pt x="66" y="1316"/>
                  </a:lnTo>
                  <a:cubicBezTo>
                    <a:pt x="1" y="1389"/>
                    <a:pt x="1" y="1498"/>
                    <a:pt x="63" y="1573"/>
                  </a:cubicBezTo>
                  <a:cubicBezTo>
                    <a:pt x="102" y="1619"/>
                    <a:pt x="158" y="1643"/>
                    <a:pt x="215" y="1643"/>
                  </a:cubicBezTo>
                  <a:cubicBezTo>
                    <a:pt x="250" y="1643"/>
                    <a:pt x="285" y="1634"/>
                    <a:pt x="316" y="1616"/>
                  </a:cubicBezTo>
                  <a:cubicBezTo>
                    <a:pt x="334" y="1604"/>
                    <a:pt x="350" y="1592"/>
                    <a:pt x="364" y="1576"/>
                  </a:cubicBezTo>
                  <a:lnTo>
                    <a:pt x="1450" y="329"/>
                  </a:lnTo>
                  <a:cubicBezTo>
                    <a:pt x="1522" y="246"/>
                    <a:pt x="1514" y="122"/>
                    <a:pt x="1431" y="49"/>
                  </a:cubicBezTo>
                  <a:cubicBezTo>
                    <a:pt x="1394" y="17"/>
                    <a:pt x="1347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5438675" y="5413875"/>
              <a:ext cx="46275" cy="54325"/>
            </a:xfrm>
            <a:custGeom>
              <a:avLst/>
              <a:gdLst/>
              <a:ahLst/>
              <a:cxnLst/>
              <a:rect l="l" t="t" r="r" b="b"/>
              <a:pathLst>
                <a:path w="1851" h="2173" extrusionOk="0">
                  <a:moveTo>
                    <a:pt x="1628" y="0"/>
                  </a:moveTo>
                  <a:cubicBezTo>
                    <a:pt x="1568" y="0"/>
                    <a:pt x="1509" y="27"/>
                    <a:pt x="1471" y="78"/>
                  </a:cubicBezTo>
                  <a:lnTo>
                    <a:pt x="109" y="1853"/>
                  </a:lnTo>
                  <a:cubicBezTo>
                    <a:pt x="1" y="1994"/>
                    <a:pt x="118" y="2173"/>
                    <a:pt x="266" y="2173"/>
                  </a:cubicBezTo>
                  <a:cubicBezTo>
                    <a:pt x="299" y="2173"/>
                    <a:pt x="334" y="2164"/>
                    <a:pt x="368" y="2143"/>
                  </a:cubicBezTo>
                  <a:cubicBezTo>
                    <a:pt x="389" y="2130"/>
                    <a:pt x="408" y="2113"/>
                    <a:pt x="423" y="2094"/>
                  </a:cubicBezTo>
                  <a:lnTo>
                    <a:pt x="1785" y="319"/>
                  </a:lnTo>
                  <a:cubicBezTo>
                    <a:pt x="1851" y="232"/>
                    <a:pt x="1835" y="108"/>
                    <a:pt x="1747" y="41"/>
                  </a:cubicBezTo>
                  <a:cubicBezTo>
                    <a:pt x="1712" y="14"/>
                    <a:pt x="1670" y="0"/>
                    <a:pt x="16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5491400" y="5415000"/>
              <a:ext cx="38850" cy="60750"/>
            </a:xfrm>
            <a:custGeom>
              <a:avLst/>
              <a:gdLst/>
              <a:ahLst/>
              <a:cxnLst/>
              <a:rect l="l" t="t" r="r" b="b"/>
              <a:pathLst>
                <a:path w="1554" h="2430" extrusionOk="0">
                  <a:moveTo>
                    <a:pt x="1328" y="0"/>
                  </a:moveTo>
                  <a:cubicBezTo>
                    <a:pt x="1257" y="0"/>
                    <a:pt x="1189" y="38"/>
                    <a:pt x="1154" y="106"/>
                  </a:cubicBezTo>
                  <a:lnTo>
                    <a:pt x="75" y="2137"/>
                  </a:lnTo>
                  <a:cubicBezTo>
                    <a:pt x="1" y="2279"/>
                    <a:pt x="114" y="2429"/>
                    <a:pt x="250" y="2429"/>
                  </a:cubicBezTo>
                  <a:cubicBezTo>
                    <a:pt x="283" y="2429"/>
                    <a:pt x="318" y="2420"/>
                    <a:pt x="352" y="2400"/>
                  </a:cubicBezTo>
                  <a:cubicBezTo>
                    <a:pt x="383" y="2381"/>
                    <a:pt x="408" y="2354"/>
                    <a:pt x="425" y="2323"/>
                  </a:cubicBezTo>
                  <a:lnTo>
                    <a:pt x="1503" y="292"/>
                  </a:lnTo>
                  <a:cubicBezTo>
                    <a:pt x="1554" y="194"/>
                    <a:pt x="1518" y="75"/>
                    <a:pt x="1422" y="23"/>
                  </a:cubicBezTo>
                  <a:cubicBezTo>
                    <a:pt x="1392" y="8"/>
                    <a:pt x="1360" y="0"/>
                    <a:pt x="1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5540300" y="5415975"/>
              <a:ext cx="32325" cy="53375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066" y="0"/>
                  </a:moveTo>
                  <a:cubicBezTo>
                    <a:pt x="991" y="0"/>
                    <a:pt x="919" y="43"/>
                    <a:pt x="886" y="117"/>
                  </a:cubicBezTo>
                  <a:lnTo>
                    <a:pt x="68" y="1851"/>
                  </a:lnTo>
                  <a:cubicBezTo>
                    <a:pt x="0" y="1992"/>
                    <a:pt x="112" y="2135"/>
                    <a:pt x="246" y="2135"/>
                  </a:cubicBezTo>
                  <a:cubicBezTo>
                    <a:pt x="280" y="2135"/>
                    <a:pt x="315" y="2126"/>
                    <a:pt x="348" y="2106"/>
                  </a:cubicBezTo>
                  <a:cubicBezTo>
                    <a:pt x="382" y="2084"/>
                    <a:pt x="408" y="2056"/>
                    <a:pt x="426" y="2020"/>
                  </a:cubicBezTo>
                  <a:lnTo>
                    <a:pt x="1244" y="286"/>
                  </a:lnTo>
                  <a:cubicBezTo>
                    <a:pt x="1292" y="186"/>
                    <a:pt x="1251" y="67"/>
                    <a:pt x="1152" y="19"/>
                  </a:cubicBezTo>
                  <a:cubicBezTo>
                    <a:pt x="1124" y="6"/>
                    <a:pt x="1095" y="0"/>
                    <a:pt x="1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5379375" y="5389425"/>
              <a:ext cx="27575" cy="32450"/>
            </a:xfrm>
            <a:custGeom>
              <a:avLst/>
              <a:gdLst/>
              <a:ahLst/>
              <a:cxnLst/>
              <a:rect l="l" t="t" r="r" b="b"/>
              <a:pathLst>
                <a:path w="1103" h="1298" extrusionOk="0">
                  <a:moveTo>
                    <a:pt x="225" y="0"/>
                  </a:moveTo>
                  <a:cubicBezTo>
                    <a:pt x="185" y="0"/>
                    <a:pt x="145" y="12"/>
                    <a:pt x="109" y="36"/>
                  </a:cubicBezTo>
                  <a:cubicBezTo>
                    <a:pt x="21" y="100"/>
                    <a:pt x="1" y="223"/>
                    <a:pt x="64" y="312"/>
                  </a:cubicBezTo>
                  <a:lnTo>
                    <a:pt x="719" y="1215"/>
                  </a:lnTo>
                  <a:cubicBezTo>
                    <a:pt x="757" y="1268"/>
                    <a:pt x="818" y="1297"/>
                    <a:pt x="879" y="1297"/>
                  </a:cubicBezTo>
                  <a:cubicBezTo>
                    <a:pt x="914" y="1297"/>
                    <a:pt x="948" y="1288"/>
                    <a:pt x="980" y="1270"/>
                  </a:cubicBezTo>
                  <a:cubicBezTo>
                    <a:pt x="986" y="1266"/>
                    <a:pt x="991" y="1263"/>
                    <a:pt x="994" y="1260"/>
                  </a:cubicBezTo>
                  <a:cubicBezTo>
                    <a:pt x="1083" y="1196"/>
                    <a:pt x="1103" y="1071"/>
                    <a:pt x="1039" y="983"/>
                  </a:cubicBezTo>
                  <a:lnTo>
                    <a:pt x="386" y="80"/>
                  </a:lnTo>
                  <a:cubicBezTo>
                    <a:pt x="346" y="28"/>
                    <a:pt x="286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"/>
            <p:cNvSpPr/>
            <p:nvPr/>
          </p:nvSpPr>
          <p:spPr>
            <a:xfrm>
              <a:off x="5417250" y="5375475"/>
              <a:ext cx="50900" cy="47900"/>
            </a:xfrm>
            <a:custGeom>
              <a:avLst/>
              <a:gdLst/>
              <a:ahLst/>
              <a:cxnLst/>
              <a:rect l="l" t="t" r="r" b="b"/>
              <a:pathLst>
                <a:path w="2036" h="1916" extrusionOk="0">
                  <a:moveTo>
                    <a:pt x="219" y="0"/>
                  </a:moveTo>
                  <a:cubicBezTo>
                    <a:pt x="167" y="0"/>
                    <a:pt x="115" y="21"/>
                    <a:pt x="76" y="62"/>
                  </a:cubicBezTo>
                  <a:cubicBezTo>
                    <a:pt x="1" y="140"/>
                    <a:pt x="3" y="266"/>
                    <a:pt x="83" y="341"/>
                  </a:cubicBezTo>
                  <a:lnTo>
                    <a:pt x="1680" y="1861"/>
                  </a:lnTo>
                  <a:cubicBezTo>
                    <a:pt x="1718" y="1897"/>
                    <a:pt x="1768" y="1916"/>
                    <a:pt x="1817" y="1916"/>
                  </a:cubicBezTo>
                  <a:cubicBezTo>
                    <a:pt x="1852" y="1916"/>
                    <a:pt x="1887" y="1907"/>
                    <a:pt x="1919" y="1887"/>
                  </a:cubicBezTo>
                  <a:cubicBezTo>
                    <a:pt x="1934" y="1879"/>
                    <a:pt x="1947" y="1868"/>
                    <a:pt x="1960" y="1855"/>
                  </a:cubicBezTo>
                  <a:cubicBezTo>
                    <a:pt x="2036" y="1775"/>
                    <a:pt x="2033" y="1649"/>
                    <a:pt x="1953" y="1575"/>
                  </a:cubicBezTo>
                  <a:lnTo>
                    <a:pt x="356" y="54"/>
                  </a:lnTo>
                  <a:cubicBezTo>
                    <a:pt x="317" y="18"/>
                    <a:pt x="268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"/>
            <p:cNvSpPr/>
            <p:nvPr/>
          </p:nvSpPr>
          <p:spPr>
            <a:xfrm>
              <a:off x="5473125" y="5364800"/>
              <a:ext cx="37425" cy="60650"/>
            </a:xfrm>
            <a:custGeom>
              <a:avLst/>
              <a:gdLst/>
              <a:ahLst/>
              <a:cxnLst/>
              <a:rect l="l" t="t" r="r" b="b"/>
              <a:pathLst>
                <a:path w="1497" h="2426" extrusionOk="0">
                  <a:moveTo>
                    <a:pt x="223" y="0"/>
                  </a:moveTo>
                  <a:cubicBezTo>
                    <a:pt x="191" y="0"/>
                    <a:pt x="160" y="8"/>
                    <a:pt x="130" y="24"/>
                  </a:cubicBezTo>
                  <a:cubicBezTo>
                    <a:pt x="28" y="77"/>
                    <a:pt x="0" y="198"/>
                    <a:pt x="50" y="296"/>
                  </a:cubicBezTo>
                  <a:lnTo>
                    <a:pt x="1096" y="2300"/>
                  </a:lnTo>
                  <a:cubicBezTo>
                    <a:pt x="1134" y="2372"/>
                    <a:pt x="1219" y="2425"/>
                    <a:pt x="1298" y="2425"/>
                  </a:cubicBezTo>
                  <a:cubicBezTo>
                    <a:pt x="1326" y="2425"/>
                    <a:pt x="1353" y="2419"/>
                    <a:pt x="1377" y="2404"/>
                  </a:cubicBezTo>
                  <a:lnTo>
                    <a:pt x="1387" y="2399"/>
                  </a:lnTo>
                  <a:cubicBezTo>
                    <a:pt x="1475" y="2346"/>
                    <a:pt x="1497" y="2211"/>
                    <a:pt x="1447" y="2117"/>
                  </a:cubicBezTo>
                  <a:lnTo>
                    <a:pt x="396" y="105"/>
                  </a:lnTo>
                  <a:cubicBezTo>
                    <a:pt x="361" y="38"/>
                    <a:pt x="293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"/>
            <p:cNvSpPr/>
            <p:nvPr/>
          </p:nvSpPr>
          <p:spPr>
            <a:xfrm>
              <a:off x="5512350" y="5365400"/>
              <a:ext cx="41325" cy="60100"/>
            </a:xfrm>
            <a:custGeom>
              <a:avLst/>
              <a:gdLst/>
              <a:ahLst/>
              <a:cxnLst/>
              <a:rect l="l" t="t" r="r" b="b"/>
              <a:pathLst>
                <a:path w="1653" h="2404" extrusionOk="0">
                  <a:moveTo>
                    <a:pt x="227" y="0"/>
                  </a:moveTo>
                  <a:cubicBezTo>
                    <a:pt x="193" y="0"/>
                    <a:pt x="158" y="9"/>
                    <a:pt x="126" y="28"/>
                  </a:cubicBezTo>
                  <a:cubicBezTo>
                    <a:pt x="29" y="86"/>
                    <a:pt x="0" y="212"/>
                    <a:pt x="61" y="307"/>
                  </a:cubicBezTo>
                  <a:lnTo>
                    <a:pt x="1257" y="2307"/>
                  </a:lnTo>
                  <a:cubicBezTo>
                    <a:pt x="1294" y="2369"/>
                    <a:pt x="1360" y="2403"/>
                    <a:pt x="1427" y="2403"/>
                  </a:cubicBezTo>
                  <a:cubicBezTo>
                    <a:pt x="1461" y="2403"/>
                    <a:pt x="1496" y="2394"/>
                    <a:pt x="1528" y="2375"/>
                  </a:cubicBezTo>
                  <a:cubicBezTo>
                    <a:pt x="1621" y="2319"/>
                    <a:pt x="1652" y="2198"/>
                    <a:pt x="1596" y="2105"/>
                  </a:cubicBezTo>
                  <a:lnTo>
                    <a:pt x="400" y="103"/>
                  </a:lnTo>
                  <a:cubicBezTo>
                    <a:pt x="364" y="37"/>
                    <a:pt x="297" y="0"/>
                    <a:pt x="2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"/>
            <p:cNvSpPr/>
            <p:nvPr/>
          </p:nvSpPr>
          <p:spPr>
            <a:xfrm>
              <a:off x="5557450" y="5378350"/>
              <a:ext cx="41650" cy="48275"/>
            </a:xfrm>
            <a:custGeom>
              <a:avLst/>
              <a:gdLst/>
              <a:ahLst/>
              <a:cxnLst/>
              <a:rect l="l" t="t" r="r" b="b"/>
              <a:pathLst>
                <a:path w="1666" h="1931" extrusionOk="0">
                  <a:moveTo>
                    <a:pt x="223" y="0"/>
                  </a:moveTo>
                  <a:cubicBezTo>
                    <a:pt x="180" y="0"/>
                    <a:pt x="138" y="14"/>
                    <a:pt x="101" y="42"/>
                  </a:cubicBezTo>
                  <a:cubicBezTo>
                    <a:pt x="15" y="109"/>
                    <a:pt x="0" y="234"/>
                    <a:pt x="69" y="320"/>
                  </a:cubicBezTo>
                  <a:lnTo>
                    <a:pt x="1287" y="1856"/>
                  </a:lnTo>
                  <a:cubicBezTo>
                    <a:pt x="1326" y="1905"/>
                    <a:pt x="1383" y="1930"/>
                    <a:pt x="1441" y="1930"/>
                  </a:cubicBezTo>
                  <a:cubicBezTo>
                    <a:pt x="1476" y="1930"/>
                    <a:pt x="1511" y="1921"/>
                    <a:pt x="1543" y="1902"/>
                  </a:cubicBezTo>
                  <a:cubicBezTo>
                    <a:pt x="1550" y="1898"/>
                    <a:pt x="1558" y="1893"/>
                    <a:pt x="1565" y="1887"/>
                  </a:cubicBezTo>
                  <a:cubicBezTo>
                    <a:pt x="1651" y="1820"/>
                    <a:pt x="1665" y="1695"/>
                    <a:pt x="1598" y="1609"/>
                  </a:cubicBezTo>
                  <a:lnTo>
                    <a:pt x="379" y="74"/>
                  </a:lnTo>
                  <a:cubicBezTo>
                    <a:pt x="339" y="26"/>
                    <a:pt x="281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"/>
            <p:cNvSpPr/>
            <p:nvPr/>
          </p:nvSpPr>
          <p:spPr>
            <a:xfrm>
              <a:off x="5505000" y="5028575"/>
              <a:ext cx="61225" cy="322275"/>
            </a:xfrm>
            <a:custGeom>
              <a:avLst/>
              <a:gdLst/>
              <a:ahLst/>
              <a:cxnLst/>
              <a:rect l="l" t="t" r="r" b="b"/>
              <a:pathLst>
                <a:path w="2449" h="12891" extrusionOk="0">
                  <a:moveTo>
                    <a:pt x="215" y="0"/>
                  </a:moveTo>
                  <a:cubicBezTo>
                    <a:pt x="204" y="0"/>
                    <a:pt x="194" y="1"/>
                    <a:pt x="183" y="3"/>
                  </a:cubicBezTo>
                  <a:cubicBezTo>
                    <a:pt x="75" y="20"/>
                    <a:pt x="1" y="123"/>
                    <a:pt x="18" y="230"/>
                  </a:cubicBezTo>
                  <a:lnTo>
                    <a:pt x="2045" y="12726"/>
                  </a:lnTo>
                  <a:cubicBezTo>
                    <a:pt x="2061" y="12826"/>
                    <a:pt x="2148" y="12891"/>
                    <a:pt x="2240" y="12891"/>
                  </a:cubicBezTo>
                  <a:cubicBezTo>
                    <a:pt x="2275" y="12891"/>
                    <a:pt x="2309" y="12882"/>
                    <a:pt x="2342" y="12863"/>
                  </a:cubicBezTo>
                  <a:cubicBezTo>
                    <a:pt x="2411" y="12822"/>
                    <a:pt x="2449" y="12742"/>
                    <a:pt x="2436" y="12662"/>
                  </a:cubicBezTo>
                  <a:lnTo>
                    <a:pt x="410" y="167"/>
                  </a:lnTo>
                  <a:cubicBezTo>
                    <a:pt x="394" y="70"/>
                    <a:pt x="310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"/>
            <p:cNvSpPr/>
            <p:nvPr/>
          </p:nvSpPr>
          <p:spPr>
            <a:xfrm>
              <a:off x="5480450" y="5086675"/>
              <a:ext cx="48800" cy="32950"/>
            </a:xfrm>
            <a:custGeom>
              <a:avLst/>
              <a:gdLst/>
              <a:ahLst/>
              <a:cxnLst/>
              <a:rect l="l" t="t" r="r" b="b"/>
              <a:pathLst>
                <a:path w="1952" h="1318" extrusionOk="0">
                  <a:moveTo>
                    <a:pt x="228" y="1"/>
                  </a:moveTo>
                  <a:cubicBezTo>
                    <a:pt x="162" y="1"/>
                    <a:pt x="97" y="35"/>
                    <a:pt x="59" y="95"/>
                  </a:cubicBezTo>
                  <a:cubicBezTo>
                    <a:pt x="0" y="190"/>
                    <a:pt x="32" y="314"/>
                    <a:pt x="128" y="370"/>
                  </a:cubicBezTo>
                  <a:lnTo>
                    <a:pt x="1618" y="1288"/>
                  </a:lnTo>
                  <a:cubicBezTo>
                    <a:pt x="1650" y="1307"/>
                    <a:pt x="1686" y="1317"/>
                    <a:pt x="1722" y="1317"/>
                  </a:cubicBezTo>
                  <a:cubicBezTo>
                    <a:pt x="1757" y="1317"/>
                    <a:pt x="1792" y="1308"/>
                    <a:pt x="1823" y="1289"/>
                  </a:cubicBezTo>
                  <a:cubicBezTo>
                    <a:pt x="1951" y="1213"/>
                    <a:pt x="1952" y="1028"/>
                    <a:pt x="1826" y="951"/>
                  </a:cubicBezTo>
                  <a:lnTo>
                    <a:pt x="336" y="33"/>
                  </a:lnTo>
                  <a:cubicBezTo>
                    <a:pt x="302" y="11"/>
                    <a:pt x="265" y="1"/>
                    <a:pt x="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"/>
            <p:cNvSpPr/>
            <p:nvPr/>
          </p:nvSpPr>
          <p:spPr>
            <a:xfrm>
              <a:off x="5474750" y="5126125"/>
              <a:ext cx="65425" cy="46550"/>
            </a:xfrm>
            <a:custGeom>
              <a:avLst/>
              <a:gdLst/>
              <a:ahLst/>
              <a:cxnLst/>
              <a:rect l="l" t="t" r="r" b="b"/>
              <a:pathLst>
                <a:path w="2617" h="1862" extrusionOk="0">
                  <a:moveTo>
                    <a:pt x="223" y="0"/>
                  </a:moveTo>
                  <a:cubicBezTo>
                    <a:pt x="160" y="0"/>
                    <a:pt x="98" y="30"/>
                    <a:pt x="60" y="86"/>
                  </a:cubicBezTo>
                  <a:cubicBezTo>
                    <a:pt x="0" y="175"/>
                    <a:pt x="20" y="293"/>
                    <a:pt x="106" y="357"/>
                  </a:cubicBezTo>
                  <a:lnTo>
                    <a:pt x="2273" y="1827"/>
                  </a:lnTo>
                  <a:cubicBezTo>
                    <a:pt x="2307" y="1850"/>
                    <a:pt x="2346" y="1862"/>
                    <a:pt x="2385" y="1862"/>
                  </a:cubicBezTo>
                  <a:cubicBezTo>
                    <a:pt x="2420" y="1862"/>
                    <a:pt x="2455" y="1852"/>
                    <a:pt x="2487" y="1833"/>
                  </a:cubicBezTo>
                  <a:cubicBezTo>
                    <a:pt x="2611" y="1760"/>
                    <a:pt x="2616" y="1581"/>
                    <a:pt x="2497" y="1500"/>
                  </a:cubicBezTo>
                  <a:lnTo>
                    <a:pt x="328" y="30"/>
                  </a:lnTo>
                  <a:cubicBezTo>
                    <a:pt x="295" y="10"/>
                    <a:pt x="259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"/>
            <p:cNvSpPr/>
            <p:nvPr/>
          </p:nvSpPr>
          <p:spPr>
            <a:xfrm>
              <a:off x="5467000" y="5184175"/>
              <a:ext cx="76125" cy="53925"/>
            </a:xfrm>
            <a:custGeom>
              <a:avLst/>
              <a:gdLst/>
              <a:ahLst/>
              <a:cxnLst/>
              <a:rect l="l" t="t" r="r" b="b"/>
              <a:pathLst>
                <a:path w="3045" h="2157" extrusionOk="0">
                  <a:moveTo>
                    <a:pt x="225" y="0"/>
                  </a:moveTo>
                  <a:cubicBezTo>
                    <a:pt x="161" y="0"/>
                    <a:pt x="99" y="31"/>
                    <a:pt x="61" y="87"/>
                  </a:cubicBezTo>
                  <a:cubicBezTo>
                    <a:pt x="1" y="175"/>
                    <a:pt x="21" y="294"/>
                    <a:pt x="107" y="358"/>
                  </a:cubicBezTo>
                  <a:lnTo>
                    <a:pt x="2708" y="2122"/>
                  </a:lnTo>
                  <a:cubicBezTo>
                    <a:pt x="2742" y="2145"/>
                    <a:pt x="2780" y="2156"/>
                    <a:pt x="2819" y="2156"/>
                  </a:cubicBezTo>
                  <a:cubicBezTo>
                    <a:pt x="2854" y="2156"/>
                    <a:pt x="2889" y="2147"/>
                    <a:pt x="2920" y="2129"/>
                  </a:cubicBezTo>
                  <a:cubicBezTo>
                    <a:pt x="2945" y="2114"/>
                    <a:pt x="2966" y="2094"/>
                    <a:pt x="2982" y="2070"/>
                  </a:cubicBezTo>
                  <a:cubicBezTo>
                    <a:pt x="3045" y="1979"/>
                    <a:pt x="3021" y="1857"/>
                    <a:pt x="2930" y="1796"/>
                  </a:cubicBezTo>
                  <a:lnTo>
                    <a:pt x="329" y="30"/>
                  </a:lnTo>
                  <a:cubicBezTo>
                    <a:pt x="297" y="10"/>
                    <a:pt x="260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"/>
            <p:cNvSpPr/>
            <p:nvPr/>
          </p:nvSpPr>
          <p:spPr>
            <a:xfrm>
              <a:off x="5477475" y="5238750"/>
              <a:ext cx="76250" cy="53925"/>
            </a:xfrm>
            <a:custGeom>
              <a:avLst/>
              <a:gdLst/>
              <a:ahLst/>
              <a:cxnLst/>
              <a:rect l="l" t="t" r="r" b="b"/>
              <a:pathLst>
                <a:path w="3050" h="2157" extrusionOk="0">
                  <a:moveTo>
                    <a:pt x="224" y="1"/>
                  </a:moveTo>
                  <a:cubicBezTo>
                    <a:pt x="160" y="1"/>
                    <a:pt x="98" y="31"/>
                    <a:pt x="60" y="88"/>
                  </a:cubicBezTo>
                  <a:cubicBezTo>
                    <a:pt x="1" y="175"/>
                    <a:pt x="21" y="295"/>
                    <a:pt x="106" y="358"/>
                  </a:cubicBezTo>
                  <a:lnTo>
                    <a:pt x="2708" y="2123"/>
                  </a:lnTo>
                  <a:cubicBezTo>
                    <a:pt x="2742" y="2145"/>
                    <a:pt x="2780" y="2156"/>
                    <a:pt x="2819" y="2156"/>
                  </a:cubicBezTo>
                  <a:cubicBezTo>
                    <a:pt x="2854" y="2156"/>
                    <a:pt x="2889" y="2147"/>
                    <a:pt x="2920" y="2129"/>
                  </a:cubicBezTo>
                  <a:cubicBezTo>
                    <a:pt x="3045" y="2054"/>
                    <a:pt x="3050" y="1876"/>
                    <a:pt x="2930" y="1795"/>
                  </a:cubicBezTo>
                  <a:lnTo>
                    <a:pt x="328" y="30"/>
                  </a:lnTo>
                  <a:cubicBezTo>
                    <a:pt x="295" y="10"/>
                    <a:pt x="259" y="1"/>
                    <a:pt x="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"/>
            <p:cNvSpPr/>
            <p:nvPr/>
          </p:nvSpPr>
          <p:spPr>
            <a:xfrm>
              <a:off x="5505425" y="5293625"/>
              <a:ext cx="57950" cy="35950"/>
            </a:xfrm>
            <a:custGeom>
              <a:avLst/>
              <a:gdLst/>
              <a:ahLst/>
              <a:cxnLst/>
              <a:rect l="l" t="t" r="r" b="b"/>
              <a:pathLst>
                <a:path w="2318" h="1438" extrusionOk="0">
                  <a:moveTo>
                    <a:pt x="226" y="1"/>
                  </a:moveTo>
                  <a:cubicBezTo>
                    <a:pt x="157" y="1"/>
                    <a:pt x="90" y="37"/>
                    <a:pt x="54" y="101"/>
                  </a:cubicBezTo>
                  <a:cubicBezTo>
                    <a:pt x="0" y="197"/>
                    <a:pt x="34" y="318"/>
                    <a:pt x="130" y="371"/>
                  </a:cubicBezTo>
                  <a:lnTo>
                    <a:pt x="1988" y="1412"/>
                  </a:lnTo>
                  <a:cubicBezTo>
                    <a:pt x="2018" y="1429"/>
                    <a:pt x="2052" y="1437"/>
                    <a:pt x="2085" y="1437"/>
                  </a:cubicBezTo>
                  <a:cubicBezTo>
                    <a:pt x="2120" y="1437"/>
                    <a:pt x="2155" y="1428"/>
                    <a:pt x="2186" y="1409"/>
                  </a:cubicBezTo>
                  <a:lnTo>
                    <a:pt x="2186" y="1411"/>
                  </a:lnTo>
                  <a:cubicBezTo>
                    <a:pt x="2317" y="1332"/>
                    <a:pt x="2315" y="1141"/>
                    <a:pt x="2181" y="1068"/>
                  </a:cubicBezTo>
                  <a:lnTo>
                    <a:pt x="323" y="26"/>
                  </a:lnTo>
                  <a:cubicBezTo>
                    <a:pt x="292" y="9"/>
                    <a:pt x="259" y="1"/>
                    <a:pt x="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"/>
            <p:cNvSpPr/>
            <p:nvPr/>
          </p:nvSpPr>
          <p:spPr>
            <a:xfrm>
              <a:off x="5541600" y="5193150"/>
              <a:ext cx="66800" cy="71350"/>
            </a:xfrm>
            <a:custGeom>
              <a:avLst/>
              <a:gdLst/>
              <a:ahLst/>
              <a:cxnLst/>
              <a:rect l="l" t="t" r="r" b="b"/>
              <a:pathLst>
                <a:path w="2672" h="2854" extrusionOk="0">
                  <a:moveTo>
                    <a:pt x="2453" y="0"/>
                  </a:moveTo>
                  <a:cubicBezTo>
                    <a:pt x="2399" y="0"/>
                    <a:pt x="2346" y="22"/>
                    <a:pt x="2307" y="65"/>
                  </a:cubicBezTo>
                  <a:lnTo>
                    <a:pt x="70" y="2522"/>
                  </a:lnTo>
                  <a:cubicBezTo>
                    <a:pt x="3" y="2595"/>
                    <a:pt x="1" y="2705"/>
                    <a:pt x="62" y="2781"/>
                  </a:cubicBezTo>
                  <a:cubicBezTo>
                    <a:pt x="101" y="2828"/>
                    <a:pt x="158" y="2854"/>
                    <a:pt x="216" y="2854"/>
                  </a:cubicBezTo>
                  <a:cubicBezTo>
                    <a:pt x="251" y="2854"/>
                    <a:pt x="286" y="2845"/>
                    <a:pt x="318" y="2826"/>
                  </a:cubicBezTo>
                  <a:cubicBezTo>
                    <a:pt x="334" y="2816"/>
                    <a:pt x="349" y="2803"/>
                    <a:pt x="363" y="2788"/>
                  </a:cubicBezTo>
                  <a:lnTo>
                    <a:pt x="2598" y="332"/>
                  </a:lnTo>
                  <a:cubicBezTo>
                    <a:pt x="2672" y="251"/>
                    <a:pt x="2667" y="126"/>
                    <a:pt x="2586" y="53"/>
                  </a:cubicBezTo>
                  <a:cubicBezTo>
                    <a:pt x="2548" y="17"/>
                    <a:pt x="2500" y="0"/>
                    <a:pt x="2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"/>
            <p:cNvSpPr/>
            <p:nvPr/>
          </p:nvSpPr>
          <p:spPr>
            <a:xfrm>
              <a:off x="5531975" y="5143775"/>
              <a:ext cx="64225" cy="62200"/>
            </a:xfrm>
            <a:custGeom>
              <a:avLst/>
              <a:gdLst/>
              <a:ahLst/>
              <a:cxnLst/>
              <a:rect l="l" t="t" r="r" b="b"/>
              <a:pathLst>
                <a:path w="2569" h="2488" extrusionOk="0">
                  <a:moveTo>
                    <a:pt x="2350" y="0"/>
                  </a:moveTo>
                  <a:cubicBezTo>
                    <a:pt x="2300" y="0"/>
                    <a:pt x="2250" y="19"/>
                    <a:pt x="2212" y="57"/>
                  </a:cubicBezTo>
                  <a:lnTo>
                    <a:pt x="83" y="2146"/>
                  </a:lnTo>
                  <a:cubicBezTo>
                    <a:pt x="9" y="2216"/>
                    <a:pt x="1" y="2329"/>
                    <a:pt x="62" y="2410"/>
                  </a:cubicBezTo>
                  <a:cubicBezTo>
                    <a:pt x="101" y="2460"/>
                    <a:pt x="159" y="2487"/>
                    <a:pt x="219" y="2487"/>
                  </a:cubicBezTo>
                  <a:cubicBezTo>
                    <a:pt x="254" y="2487"/>
                    <a:pt x="290" y="2478"/>
                    <a:pt x="322" y="2458"/>
                  </a:cubicBezTo>
                  <a:cubicBezTo>
                    <a:pt x="336" y="2450"/>
                    <a:pt x="349" y="2440"/>
                    <a:pt x="360" y="2429"/>
                  </a:cubicBezTo>
                  <a:lnTo>
                    <a:pt x="2488" y="340"/>
                  </a:lnTo>
                  <a:cubicBezTo>
                    <a:pt x="2567" y="264"/>
                    <a:pt x="2568" y="138"/>
                    <a:pt x="2492" y="60"/>
                  </a:cubicBezTo>
                  <a:cubicBezTo>
                    <a:pt x="2453" y="20"/>
                    <a:pt x="2401" y="0"/>
                    <a:pt x="23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"/>
            <p:cNvSpPr/>
            <p:nvPr/>
          </p:nvSpPr>
          <p:spPr>
            <a:xfrm>
              <a:off x="5522825" y="5098350"/>
              <a:ext cx="51050" cy="50600"/>
            </a:xfrm>
            <a:custGeom>
              <a:avLst/>
              <a:gdLst/>
              <a:ahLst/>
              <a:cxnLst/>
              <a:rect l="l" t="t" r="r" b="b"/>
              <a:pathLst>
                <a:path w="2042" h="2024" extrusionOk="0">
                  <a:moveTo>
                    <a:pt x="1823" y="0"/>
                  </a:moveTo>
                  <a:cubicBezTo>
                    <a:pt x="1772" y="0"/>
                    <a:pt x="1721" y="20"/>
                    <a:pt x="1682" y="60"/>
                  </a:cubicBezTo>
                  <a:lnTo>
                    <a:pt x="76" y="1686"/>
                  </a:lnTo>
                  <a:cubicBezTo>
                    <a:pt x="6" y="1757"/>
                    <a:pt x="0" y="1869"/>
                    <a:pt x="61" y="1948"/>
                  </a:cubicBezTo>
                  <a:cubicBezTo>
                    <a:pt x="100" y="1997"/>
                    <a:pt x="158" y="2023"/>
                    <a:pt x="217" y="2023"/>
                  </a:cubicBezTo>
                  <a:cubicBezTo>
                    <a:pt x="252" y="2023"/>
                    <a:pt x="287" y="2014"/>
                    <a:pt x="318" y="1995"/>
                  </a:cubicBezTo>
                  <a:cubicBezTo>
                    <a:pt x="333" y="1987"/>
                    <a:pt x="345" y="1977"/>
                    <a:pt x="358" y="1964"/>
                  </a:cubicBezTo>
                  <a:lnTo>
                    <a:pt x="1963" y="338"/>
                  </a:lnTo>
                  <a:cubicBezTo>
                    <a:pt x="2041" y="261"/>
                    <a:pt x="2041" y="135"/>
                    <a:pt x="1963" y="57"/>
                  </a:cubicBezTo>
                  <a:cubicBezTo>
                    <a:pt x="1924" y="19"/>
                    <a:pt x="1874" y="0"/>
                    <a:pt x="1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"/>
            <p:cNvSpPr/>
            <p:nvPr/>
          </p:nvSpPr>
          <p:spPr>
            <a:xfrm>
              <a:off x="5513875" y="5058875"/>
              <a:ext cx="31450" cy="34425"/>
            </a:xfrm>
            <a:custGeom>
              <a:avLst/>
              <a:gdLst/>
              <a:ahLst/>
              <a:cxnLst/>
              <a:rect l="l" t="t" r="r" b="b"/>
              <a:pathLst>
                <a:path w="1258" h="1377" extrusionOk="0">
                  <a:moveTo>
                    <a:pt x="1036" y="1"/>
                  </a:moveTo>
                  <a:cubicBezTo>
                    <a:pt x="979" y="1"/>
                    <a:pt x="923" y="25"/>
                    <a:pt x="884" y="71"/>
                  </a:cubicBezTo>
                  <a:lnTo>
                    <a:pt x="62" y="1053"/>
                  </a:lnTo>
                  <a:cubicBezTo>
                    <a:pt x="0" y="1126"/>
                    <a:pt x="1" y="1234"/>
                    <a:pt x="64" y="1307"/>
                  </a:cubicBezTo>
                  <a:cubicBezTo>
                    <a:pt x="102" y="1353"/>
                    <a:pt x="158" y="1377"/>
                    <a:pt x="215" y="1377"/>
                  </a:cubicBezTo>
                  <a:cubicBezTo>
                    <a:pt x="249" y="1377"/>
                    <a:pt x="284" y="1368"/>
                    <a:pt x="316" y="1350"/>
                  </a:cubicBezTo>
                  <a:cubicBezTo>
                    <a:pt x="334" y="1338"/>
                    <a:pt x="352" y="1323"/>
                    <a:pt x="365" y="1307"/>
                  </a:cubicBezTo>
                  <a:lnTo>
                    <a:pt x="1187" y="326"/>
                  </a:lnTo>
                  <a:cubicBezTo>
                    <a:pt x="1257" y="242"/>
                    <a:pt x="1247" y="118"/>
                    <a:pt x="1162" y="47"/>
                  </a:cubicBezTo>
                  <a:cubicBezTo>
                    <a:pt x="1125" y="16"/>
                    <a:pt x="1081" y="1"/>
                    <a:pt x="10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"/>
            <p:cNvSpPr/>
            <p:nvPr/>
          </p:nvSpPr>
          <p:spPr>
            <a:xfrm>
              <a:off x="5549000" y="5251925"/>
              <a:ext cx="57450" cy="58325"/>
            </a:xfrm>
            <a:custGeom>
              <a:avLst/>
              <a:gdLst/>
              <a:ahLst/>
              <a:cxnLst/>
              <a:rect l="l" t="t" r="r" b="b"/>
              <a:pathLst>
                <a:path w="2298" h="2333" extrusionOk="0">
                  <a:moveTo>
                    <a:pt x="2078" y="1"/>
                  </a:moveTo>
                  <a:cubicBezTo>
                    <a:pt x="2026" y="1"/>
                    <a:pt x="1973" y="22"/>
                    <a:pt x="1935" y="63"/>
                  </a:cubicBezTo>
                  <a:lnTo>
                    <a:pt x="74" y="1997"/>
                  </a:lnTo>
                  <a:cubicBezTo>
                    <a:pt x="5" y="2068"/>
                    <a:pt x="0" y="2179"/>
                    <a:pt x="62" y="2258"/>
                  </a:cubicBezTo>
                  <a:cubicBezTo>
                    <a:pt x="101" y="2307"/>
                    <a:pt x="158" y="2332"/>
                    <a:pt x="216" y="2332"/>
                  </a:cubicBezTo>
                  <a:cubicBezTo>
                    <a:pt x="251" y="2332"/>
                    <a:pt x="286" y="2323"/>
                    <a:pt x="318" y="2304"/>
                  </a:cubicBezTo>
                  <a:cubicBezTo>
                    <a:pt x="333" y="2295"/>
                    <a:pt x="347" y="2284"/>
                    <a:pt x="360" y="2272"/>
                  </a:cubicBezTo>
                  <a:lnTo>
                    <a:pt x="2219" y="338"/>
                  </a:lnTo>
                  <a:cubicBezTo>
                    <a:pt x="2297" y="259"/>
                    <a:pt x="2295" y="132"/>
                    <a:pt x="2216" y="56"/>
                  </a:cubicBezTo>
                  <a:cubicBezTo>
                    <a:pt x="2178" y="19"/>
                    <a:pt x="2128" y="1"/>
                    <a:pt x="2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"/>
            <p:cNvSpPr/>
            <p:nvPr/>
          </p:nvSpPr>
          <p:spPr>
            <a:xfrm>
              <a:off x="5053250" y="5275650"/>
              <a:ext cx="266325" cy="51700"/>
            </a:xfrm>
            <a:custGeom>
              <a:avLst/>
              <a:gdLst/>
              <a:ahLst/>
              <a:cxnLst/>
              <a:rect l="l" t="t" r="r" b="b"/>
              <a:pathLst>
                <a:path w="10653" h="2068" extrusionOk="0">
                  <a:moveTo>
                    <a:pt x="10435" y="1"/>
                  </a:moveTo>
                  <a:cubicBezTo>
                    <a:pt x="10425" y="1"/>
                    <a:pt x="10414" y="2"/>
                    <a:pt x="10403" y="3"/>
                  </a:cubicBezTo>
                  <a:lnTo>
                    <a:pt x="182" y="1673"/>
                  </a:lnTo>
                  <a:cubicBezTo>
                    <a:pt x="75" y="1692"/>
                    <a:pt x="1" y="1793"/>
                    <a:pt x="18" y="1901"/>
                  </a:cubicBezTo>
                  <a:cubicBezTo>
                    <a:pt x="35" y="1998"/>
                    <a:pt x="119" y="2067"/>
                    <a:pt x="215" y="2067"/>
                  </a:cubicBezTo>
                  <a:cubicBezTo>
                    <a:pt x="225" y="2067"/>
                    <a:pt x="236" y="2066"/>
                    <a:pt x="247" y="2065"/>
                  </a:cubicBezTo>
                  <a:lnTo>
                    <a:pt x="10467" y="394"/>
                  </a:lnTo>
                  <a:cubicBezTo>
                    <a:pt x="10491" y="390"/>
                    <a:pt x="10514" y="381"/>
                    <a:pt x="10535" y="369"/>
                  </a:cubicBezTo>
                  <a:cubicBezTo>
                    <a:pt x="10618" y="320"/>
                    <a:pt x="10653" y="220"/>
                    <a:pt x="10620" y="131"/>
                  </a:cubicBezTo>
                  <a:cubicBezTo>
                    <a:pt x="10592" y="51"/>
                    <a:pt x="10517" y="1"/>
                    <a:pt x="104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"/>
            <p:cNvSpPr/>
            <p:nvPr/>
          </p:nvSpPr>
          <p:spPr>
            <a:xfrm>
              <a:off x="5101150" y="5307450"/>
              <a:ext cx="23800" cy="43725"/>
            </a:xfrm>
            <a:custGeom>
              <a:avLst/>
              <a:gdLst/>
              <a:ahLst/>
              <a:cxnLst/>
              <a:rect l="l" t="t" r="r" b="b"/>
              <a:pathLst>
                <a:path w="952" h="1749" extrusionOk="0">
                  <a:moveTo>
                    <a:pt x="728" y="0"/>
                  </a:moveTo>
                  <a:cubicBezTo>
                    <a:pt x="647" y="0"/>
                    <a:pt x="570" y="51"/>
                    <a:pt x="542" y="132"/>
                  </a:cubicBezTo>
                  <a:lnTo>
                    <a:pt x="51" y="1481"/>
                  </a:lnTo>
                  <a:cubicBezTo>
                    <a:pt x="0" y="1620"/>
                    <a:pt x="110" y="1748"/>
                    <a:pt x="237" y="1748"/>
                  </a:cubicBezTo>
                  <a:cubicBezTo>
                    <a:pt x="270" y="1748"/>
                    <a:pt x="305" y="1739"/>
                    <a:pt x="338" y="1719"/>
                  </a:cubicBezTo>
                  <a:cubicBezTo>
                    <a:pt x="378" y="1696"/>
                    <a:pt x="408" y="1659"/>
                    <a:pt x="423" y="1617"/>
                  </a:cubicBezTo>
                  <a:lnTo>
                    <a:pt x="913" y="268"/>
                  </a:lnTo>
                  <a:cubicBezTo>
                    <a:pt x="952" y="164"/>
                    <a:pt x="898" y="50"/>
                    <a:pt x="795" y="12"/>
                  </a:cubicBezTo>
                  <a:cubicBezTo>
                    <a:pt x="773" y="4"/>
                    <a:pt x="750" y="0"/>
                    <a:pt x="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"/>
            <p:cNvSpPr/>
            <p:nvPr/>
          </p:nvSpPr>
          <p:spPr>
            <a:xfrm>
              <a:off x="5139275" y="5300050"/>
              <a:ext cx="31075" cy="59950"/>
            </a:xfrm>
            <a:custGeom>
              <a:avLst/>
              <a:gdLst/>
              <a:ahLst/>
              <a:cxnLst/>
              <a:rect l="l" t="t" r="r" b="b"/>
              <a:pathLst>
                <a:path w="1243" h="2398" extrusionOk="0">
                  <a:moveTo>
                    <a:pt x="1019" y="0"/>
                  </a:moveTo>
                  <a:cubicBezTo>
                    <a:pt x="939" y="0"/>
                    <a:pt x="864" y="49"/>
                    <a:pt x="835" y="127"/>
                  </a:cubicBezTo>
                  <a:lnTo>
                    <a:pt x="55" y="2127"/>
                  </a:lnTo>
                  <a:cubicBezTo>
                    <a:pt x="1" y="2266"/>
                    <a:pt x="110" y="2397"/>
                    <a:pt x="239" y="2397"/>
                  </a:cubicBezTo>
                  <a:cubicBezTo>
                    <a:pt x="272" y="2397"/>
                    <a:pt x="307" y="2388"/>
                    <a:pt x="341" y="2368"/>
                  </a:cubicBezTo>
                  <a:cubicBezTo>
                    <a:pt x="378" y="2346"/>
                    <a:pt x="408" y="2311"/>
                    <a:pt x="423" y="2271"/>
                  </a:cubicBezTo>
                  <a:lnTo>
                    <a:pt x="1202" y="271"/>
                  </a:lnTo>
                  <a:cubicBezTo>
                    <a:pt x="1242" y="168"/>
                    <a:pt x="1193" y="54"/>
                    <a:pt x="1090" y="14"/>
                  </a:cubicBezTo>
                  <a:cubicBezTo>
                    <a:pt x="1067" y="5"/>
                    <a:pt x="1042" y="0"/>
                    <a:pt x="10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"/>
            <p:cNvSpPr/>
            <p:nvPr/>
          </p:nvSpPr>
          <p:spPr>
            <a:xfrm>
              <a:off x="5195450" y="5290475"/>
              <a:ext cx="32725" cy="72000"/>
            </a:xfrm>
            <a:custGeom>
              <a:avLst/>
              <a:gdLst/>
              <a:ahLst/>
              <a:cxnLst/>
              <a:rect l="l" t="t" r="r" b="b"/>
              <a:pathLst>
                <a:path w="1309" h="2880" extrusionOk="0">
                  <a:moveTo>
                    <a:pt x="1084" y="1"/>
                  </a:moveTo>
                  <a:cubicBezTo>
                    <a:pt x="999" y="1"/>
                    <a:pt x="920" y="55"/>
                    <a:pt x="895" y="141"/>
                  </a:cubicBezTo>
                  <a:lnTo>
                    <a:pt x="48" y="2616"/>
                  </a:lnTo>
                  <a:cubicBezTo>
                    <a:pt x="1" y="2754"/>
                    <a:pt x="110" y="2879"/>
                    <a:pt x="235" y="2879"/>
                  </a:cubicBezTo>
                  <a:cubicBezTo>
                    <a:pt x="269" y="2879"/>
                    <a:pt x="303" y="2870"/>
                    <a:pt x="336" y="2851"/>
                  </a:cubicBezTo>
                  <a:cubicBezTo>
                    <a:pt x="377" y="2826"/>
                    <a:pt x="407" y="2789"/>
                    <a:pt x="422" y="2745"/>
                  </a:cubicBezTo>
                  <a:lnTo>
                    <a:pt x="1269" y="268"/>
                  </a:lnTo>
                  <a:cubicBezTo>
                    <a:pt x="1309" y="164"/>
                    <a:pt x="1254" y="48"/>
                    <a:pt x="1148" y="11"/>
                  </a:cubicBezTo>
                  <a:cubicBezTo>
                    <a:pt x="1126" y="4"/>
                    <a:pt x="1105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"/>
            <p:cNvSpPr/>
            <p:nvPr/>
          </p:nvSpPr>
          <p:spPr>
            <a:xfrm>
              <a:off x="5237200" y="5283375"/>
              <a:ext cx="34975" cy="69375"/>
            </a:xfrm>
            <a:custGeom>
              <a:avLst/>
              <a:gdLst/>
              <a:ahLst/>
              <a:cxnLst/>
              <a:rect l="l" t="t" r="r" b="b"/>
              <a:pathLst>
                <a:path w="1399" h="2775" extrusionOk="0">
                  <a:moveTo>
                    <a:pt x="1173" y="0"/>
                  </a:moveTo>
                  <a:cubicBezTo>
                    <a:pt x="1093" y="0"/>
                    <a:pt x="1018" y="49"/>
                    <a:pt x="988" y="128"/>
                  </a:cubicBezTo>
                  <a:lnTo>
                    <a:pt x="55" y="2503"/>
                  </a:lnTo>
                  <a:cubicBezTo>
                    <a:pt x="1" y="2642"/>
                    <a:pt x="111" y="2774"/>
                    <a:pt x="240" y="2774"/>
                  </a:cubicBezTo>
                  <a:cubicBezTo>
                    <a:pt x="273" y="2774"/>
                    <a:pt x="308" y="2766"/>
                    <a:pt x="341" y="2746"/>
                  </a:cubicBezTo>
                  <a:cubicBezTo>
                    <a:pt x="379" y="2723"/>
                    <a:pt x="408" y="2688"/>
                    <a:pt x="424" y="2647"/>
                  </a:cubicBezTo>
                  <a:lnTo>
                    <a:pt x="1356" y="273"/>
                  </a:lnTo>
                  <a:cubicBezTo>
                    <a:pt x="1398" y="171"/>
                    <a:pt x="1348" y="55"/>
                    <a:pt x="1245" y="14"/>
                  </a:cubicBezTo>
                  <a:cubicBezTo>
                    <a:pt x="1221" y="4"/>
                    <a:pt x="1197" y="0"/>
                    <a:pt x="11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"/>
            <p:cNvSpPr/>
            <p:nvPr/>
          </p:nvSpPr>
          <p:spPr>
            <a:xfrm>
              <a:off x="5277650" y="5278625"/>
              <a:ext cx="23575" cy="48325"/>
            </a:xfrm>
            <a:custGeom>
              <a:avLst/>
              <a:gdLst/>
              <a:ahLst/>
              <a:cxnLst/>
              <a:rect l="l" t="t" r="r" b="b"/>
              <a:pathLst>
                <a:path w="943" h="1933" extrusionOk="0">
                  <a:moveTo>
                    <a:pt x="720" y="1"/>
                  </a:moveTo>
                  <a:cubicBezTo>
                    <a:pt x="636" y="1"/>
                    <a:pt x="558" y="55"/>
                    <a:pt x="531" y="140"/>
                  </a:cubicBezTo>
                  <a:lnTo>
                    <a:pt x="44" y="1674"/>
                  </a:lnTo>
                  <a:cubicBezTo>
                    <a:pt x="0" y="1810"/>
                    <a:pt x="108" y="1932"/>
                    <a:pt x="232" y="1932"/>
                  </a:cubicBezTo>
                  <a:cubicBezTo>
                    <a:pt x="266" y="1932"/>
                    <a:pt x="301" y="1923"/>
                    <a:pt x="334" y="1903"/>
                  </a:cubicBezTo>
                  <a:cubicBezTo>
                    <a:pt x="375" y="1878"/>
                    <a:pt x="406" y="1840"/>
                    <a:pt x="421" y="1794"/>
                  </a:cubicBezTo>
                  <a:lnTo>
                    <a:pt x="909" y="261"/>
                  </a:lnTo>
                  <a:cubicBezTo>
                    <a:pt x="942" y="156"/>
                    <a:pt x="885" y="44"/>
                    <a:pt x="780" y="10"/>
                  </a:cubicBezTo>
                  <a:cubicBezTo>
                    <a:pt x="760" y="4"/>
                    <a:pt x="740" y="1"/>
                    <a:pt x="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"/>
            <p:cNvSpPr/>
            <p:nvPr/>
          </p:nvSpPr>
          <p:spPr>
            <a:xfrm>
              <a:off x="5110675" y="5274250"/>
              <a:ext cx="36950" cy="39450"/>
            </a:xfrm>
            <a:custGeom>
              <a:avLst/>
              <a:gdLst/>
              <a:ahLst/>
              <a:cxnLst/>
              <a:rect l="l" t="t" r="r" b="b"/>
              <a:pathLst>
                <a:path w="1478" h="1578" extrusionOk="0">
                  <a:moveTo>
                    <a:pt x="221" y="0"/>
                  </a:moveTo>
                  <a:cubicBezTo>
                    <a:pt x="175" y="0"/>
                    <a:pt x="129" y="17"/>
                    <a:pt x="92" y="49"/>
                  </a:cubicBezTo>
                  <a:cubicBezTo>
                    <a:pt x="10" y="121"/>
                    <a:pt x="1" y="246"/>
                    <a:pt x="73" y="329"/>
                  </a:cubicBezTo>
                  <a:lnTo>
                    <a:pt x="1108" y="1510"/>
                  </a:lnTo>
                  <a:cubicBezTo>
                    <a:pt x="1147" y="1554"/>
                    <a:pt x="1202" y="1577"/>
                    <a:pt x="1257" y="1577"/>
                  </a:cubicBezTo>
                  <a:cubicBezTo>
                    <a:pt x="1292" y="1577"/>
                    <a:pt x="1326" y="1568"/>
                    <a:pt x="1358" y="1550"/>
                  </a:cubicBezTo>
                  <a:cubicBezTo>
                    <a:pt x="1368" y="1543"/>
                    <a:pt x="1378" y="1536"/>
                    <a:pt x="1388" y="1528"/>
                  </a:cubicBezTo>
                  <a:cubicBezTo>
                    <a:pt x="1469" y="1456"/>
                    <a:pt x="1477" y="1331"/>
                    <a:pt x="1406" y="1249"/>
                  </a:cubicBezTo>
                  <a:lnTo>
                    <a:pt x="370" y="68"/>
                  </a:lnTo>
                  <a:cubicBezTo>
                    <a:pt x="331" y="23"/>
                    <a:pt x="276" y="0"/>
                    <a:pt x="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"/>
            <p:cNvSpPr/>
            <p:nvPr/>
          </p:nvSpPr>
          <p:spPr>
            <a:xfrm>
              <a:off x="5076600" y="5295050"/>
              <a:ext cx="30175" cy="25325"/>
            </a:xfrm>
            <a:custGeom>
              <a:avLst/>
              <a:gdLst/>
              <a:ahLst/>
              <a:cxnLst/>
              <a:rect l="l" t="t" r="r" b="b"/>
              <a:pathLst>
                <a:path w="1207" h="1013" extrusionOk="0">
                  <a:moveTo>
                    <a:pt x="223" y="0"/>
                  </a:moveTo>
                  <a:cubicBezTo>
                    <a:pt x="165" y="0"/>
                    <a:pt x="108" y="25"/>
                    <a:pt x="70" y="73"/>
                  </a:cubicBezTo>
                  <a:cubicBezTo>
                    <a:pt x="1" y="158"/>
                    <a:pt x="13" y="282"/>
                    <a:pt x="98" y="351"/>
                  </a:cubicBezTo>
                  <a:lnTo>
                    <a:pt x="860" y="968"/>
                  </a:lnTo>
                  <a:cubicBezTo>
                    <a:pt x="896" y="998"/>
                    <a:pt x="940" y="1012"/>
                    <a:pt x="985" y="1012"/>
                  </a:cubicBezTo>
                  <a:cubicBezTo>
                    <a:pt x="1020" y="1012"/>
                    <a:pt x="1055" y="1003"/>
                    <a:pt x="1086" y="984"/>
                  </a:cubicBezTo>
                  <a:cubicBezTo>
                    <a:pt x="1106" y="973"/>
                    <a:pt x="1123" y="957"/>
                    <a:pt x="1138" y="940"/>
                  </a:cubicBezTo>
                  <a:cubicBezTo>
                    <a:pt x="1207" y="855"/>
                    <a:pt x="1194" y="730"/>
                    <a:pt x="1110" y="661"/>
                  </a:cubicBezTo>
                  <a:lnTo>
                    <a:pt x="348" y="44"/>
                  </a:lnTo>
                  <a:cubicBezTo>
                    <a:pt x="311" y="15"/>
                    <a:pt x="267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"/>
            <p:cNvSpPr/>
            <p:nvPr/>
          </p:nvSpPr>
          <p:spPr>
            <a:xfrm>
              <a:off x="5147850" y="5257400"/>
              <a:ext cx="56175" cy="47125"/>
            </a:xfrm>
            <a:custGeom>
              <a:avLst/>
              <a:gdLst/>
              <a:ahLst/>
              <a:cxnLst/>
              <a:rect l="l" t="t" r="r" b="b"/>
              <a:pathLst>
                <a:path w="2247" h="1885" extrusionOk="0">
                  <a:moveTo>
                    <a:pt x="222" y="1"/>
                  </a:moveTo>
                  <a:cubicBezTo>
                    <a:pt x="165" y="1"/>
                    <a:pt x="109" y="25"/>
                    <a:pt x="70" y="73"/>
                  </a:cubicBezTo>
                  <a:cubicBezTo>
                    <a:pt x="0" y="156"/>
                    <a:pt x="10" y="278"/>
                    <a:pt x="93" y="349"/>
                  </a:cubicBezTo>
                  <a:lnTo>
                    <a:pt x="1888" y="1838"/>
                  </a:lnTo>
                  <a:cubicBezTo>
                    <a:pt x="1924" y="1869"/>
                    <a:pt x="1969" y="1884"/>
                    <a:pt x="2014" y="1884"/>
                  </a:cubicBezTo>
                  <a:cubicBezTo>
                    <a:pt x="2050" y="1884"/>
                    <a:pt x="2085" y="1875"/>
                    <a:pt x="2116" y="1856"/>
                  </a:cubicBezTo>
                  <a:cubicBezTo>
                    <a:pt x="2232" y="1786"/>
                    <a:pt x="2246" y="1621"/>
                    <a:pt x="2141" y="1534"/>
                  </a:cubicBezTo>
                  <a:lnTo>
                    <a:pt x="346" y="44"/>
                  </a:lnTo>
                  <a:cubicBezTo>
                    <a:pt x="309" y="15"/>
                    <a:pt x="265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"/>
            <p:cNvSpPr/>
            <p:nvPr/>
          </p:nvSpPr>
          <p:spPr>
            <a:xfrm>
              <a:off x="5203200" y="5244200"/>
              <a:ext cx="50075" cy="52225"/>
            </a:xfrm>
            <a:custGeom>
              <a:avLst/>
              <a:gdLst/>
              <a:ahLst/>
              <a:cxnLst/>
              <a:rect l="l" t="t" r="r" b="b"/>
              <a:pathLst>
                <a:path w="2003" h="2089" extrusionOk="0">
                  <a:moveTo>
                    <a:pt x="219" y="0"/>
                  </a:moveTo>
                  <a:cubicBezTo>
                    <a:pt x="171" y="0"/>
                    <a:pt x="123" y="18"/>
                    <a:pt x="86" y="53"/>
                  </a:cubicBezTo>
                  <a:cubicBezTo>
                    <a:pt x="3" y="129"/>
                    <a:pt x="1" y="256"/>
                    <a:pt x="78" y="336"/>
                  </a:cubicBezTo>
                  <a:lnTo>
                    <a:pt x="1638" y="2025"/>
                  </a:lnTo>
                  <a:cubicBezTo>
                    <a:pt x="1677" y="2066"/>
                    <a:pt x="1730" y="2088"/>
                    <a:pt x="1784" y="2088"/>
                  </a:cubicBezTo>
                  <a:cubicBezTo>
                    <a:pt x="1819" y="2088"/>
                    <a:pt x="1853" y="2079"/>
                    <a:pt x="1885" y="2061"/>
                  </a:cubicBezTo>
                  <a:cubicBezTo>
                    <a:pt x="1896" y="2053"/>
                    <a:pt x="1908" y="2045"/>
                    <a:pt x="1918" y="2036"/>
                  </a:cubicBezTo>
                  <a:cubicBezTo>
                    <a:pt x="1997" y="1961"/>
                    <a:pt x="2002" y="1836"/>
                    <a:pt x="1929" y="1756"/>
                  </a:cubicBezTo>
                  <a:lnTo>
                    <a:pt x="369" y="68"/>
                  </a:lnTo>
                  <a:cubicBezTo>
                    <a:pt x="329" y="23"/>
                    <a:pt x="274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"/>
            <p:cNvSpPr/>
            <p:nvPr/>
          </p:nvSpPr>
          <p:spPr>
            <a:xfrm>
              <a:off x="5251100" y="5246725"/>
              <a:ext cx="32625" cy="38475"/>
            </a:xfrm>
            <a:custGeom>
              <a:avLst/>
              <a:gdLst/>
              <a:ahLst/>
              <a:cxnLst/>
              <a:rect l="l" t="t" r="r" b="b"/>
              <a:pathLst>
                <a:path w="1305" h="1539" extrusionOk="0">
                  <a:moveTo>
                    <a:pt x="236" y="0"/>
                  </a:moveTo>
                  <a:cubicBezTo>
                    <a:pt x="202" y="0"/>
                    <a:pt x="169" y="9"/>
                    <a:pt x="141" y="28"/>
                  </a:cubicBezTo>
                  <a:cubicBezTo>
                    <a:pt x="50" y="89"/>
                    <a:pt x="0" y="169"/>
                    <a:pt x="63" y="259"/>
                  </a:cubicBezTo>
                  <a:lnTo>
                    <a:pt x="923" y="1511"/>
                  </a:lnTo>
                  <a:cubicBezTo>
                    <a:pt x="936" y="1530"/>
                    <a:pt x="947" y="1538"/>
                    <a:pt x="956" y="1538"/>
                  </a:cubicBezTo>
                  <a:cubicBezTo>
                    <a:pt x="991" y="1538"/>
                    <a:pt x="1015" y="1438"/>
                    <a:pt x="1084" y="1396"/>
                  </a:cubicBezTo>
                  <a:lnTo>
                    <a:pt x="1094" y="1390"/>
                  </a:lnTo>
                  <a:cubicBezTo>
                    <a:pt x="1187" y="1334"/>
                    <a:pt x="1305" y="1367"/>
                    <a:pt x="1244" y="1278"/>
                  </a:cubicBezTo>
                  <a:lnTo>
                    <a:pt x="428" y="102"/>
                  </a:lnTo>
                  <a:cubicBezTo>
                    <a:pt x="386" y="40"/>
                    <a:pt x="309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"/>
            <p:cNvSpPr/>
            <p:nvPr/>
          </p:nvSpPr>
          <p:spPr>
            <a:xfrm>
              <a:off x="4793575" y="5119350"/>
              <a:ext cx="232600" cy="31750"/>
            </a:xfrm>
            <a:custGeom>
              <a:avLst/>
              <a:gdLst/>
              <a:ahLst/>
              <a:cxnLst/>
              <a:rect l="l" t="t" r="r" b="b"/>
              <a:pathLst>
                <a:path w="9304" h="1270" extrusionOk="0">
                  <a:moveTo>
                    <a:pt x="9086" y="1"/>
                  </a:moveTo>
                  <a:cubicBezTo>
                    <a:pt x="9080" y="1"/>
                    <a:pt x="9074" y="1"/>
                    <a:pt x="9067" y="2"/>
                  </a:cubicBezTo>
                  <a:lnTo>
                    <a:pt x="189" y="875"/>
                  </a:lnTo>
                  <a:cubicBezTo>
                    <a:pt x="79" y="885"/>
                    <a:pt x="1" y="982"/>
                    <a:pt x="11" y="1090"/>
                  </a:cubicBezTo>
                  <a:cubicBezTo>
                    <a:pt x="21" y="1194"/>
                    <a:pt x="108" y="1270"/>
                    <a:pt x="209" y="1270"/>
                  </a:cubicBezTo>
                  <a:cubicBezTo>
                    <a:pt x="215" y="1270"/>
                    <a:pt x="221" y="1269"/>
                    <a:pt x="228" y="1269"/>
                  </a:cubicBezTo>
                  <a:lnTo>
                    <a:pt x="9106" y="396"/>
                  </a:lnTo>
                  <a:cubicBezTo>
                    <a:pt x="9135" y="392"/>
                    <a:pt x="9162" y="383"/>
                    <a:pt x="9187" y="368"/>
                  </a:cubicBezTo>
                  <a:cubicBezTo>
                    <a:pt x="9267" y="321"/>
                    <a:pt x="9303" y="225"/>
                    <a:pt x="9274" y="136"/>
                  </a:cubicBezTo>
                  <a:cubicBezTo>
                    <a:pt x="9248" y="55"/>
                    <a:pt x="9170" y="1"/>
                    <a:pt x="90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"/>
            <p:cNvSpPr/>
            <p:nvPr/>
          </p:nvSpPr>
          <p:spPr>
            <a:xfrm>
              <a:off x="4839425" y="5130350"/>
              <a:ext cx="34050" cy="42275"/>
            </a:xfrm>
            <a:custGeom>
              <a:avLst/>
              <a:gdLst/>
              <a:ahLst/>
              <a:cxnLst/>
              <a:rect l="l" t="t" r="r" b="b"/>
              <a:pathLst>
                <a:path w="1362" h="1691" extrusionOk="0">
                  <a:moveTo>
                    <a:pt x="1137" y="1"/>
                  </a:moveTo>
                  <a:cubicBezTo>
                    <a:pt x="1077" y="1"/>
                    <a:pt x="1017" y="28"/>
                    <a:pt x="979" y="81"/>
                  </a:cubicBezTo>
                  <a:lnTo>
                    <a:pt x="96" y="1381"/>
                  </a:lnTo>
                  <a:cubicBezTo>
                    <a:pt x="0" y="1524"/>
                    <a:pt x="115" y="1691"/>
                    <a:pt x="258" y="1691"/>
                  </a:cubicBezTo>
                  <a:cubicBezTo>
                    <a:pt x="292" y="1691"/>
                    <a:pt x="326" y="1682"/>
                    <a:pt x="360" y="1662"/>
                  </a:cubicBezTo>
                  <a:cubicBezTo>
                    <a:pt x="385" y="1648"/>
                    <a:pt x="406" y="1628"/>
                    <a:pt x="424" y="1604"/>
                  </a:cubicBezTo>
                  <a:lnTo>
                    <a:pt x="1305" y="303"/>
                  </a:lnTo>
                  <a:cubicBezTo>
                    <a:pt x="1361" y="213"/>
                    <a:pt x="1336" y="94"/>
                    <a:pt x="1248" y="34"/>
                  </a:cubicBezTo>
                  <a:cubicBezTo>
                    <a:pt x="1214" y="12"/>
                    <a:pt x="1176" y="1"/>
                    <a:pt x="1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"/>
            <p:cNvSpPr/>
            <p:nvPr/>
          </p:nvSpPr>
          <p:spPr>
            <a:xfrm>
              <a:off x="4871150" y="5131150"/>
              <a:ext cx="35175" cy="50850"/>
            </a:xfrm>
            <a:custGeom>
              <a:avLst/>
              <a:gdLst/>
              <a:ahLst/>
              <a:cxnLst/>
              <a:rect l="l" t="t" r="r" b="b"/>
              <a:pathLst>
                <a:path w="1407" h="2034" extrusionOk="0">
                  <a:moveTo>
                    <a:pt x="1181" y="1"/>
                  </a:moveTo>
                  <a:cubicBezTo>
                    <a:pt x="1112" y="1"/>
                    <a:pt x="1045" y="37"/>
                    <a:pt x="1009" y="101"/>
                  </a:cubicBezTo>
                  <a:lnTo>
                    <a:pt x="81" y="1738"/>
                  </a:lnTo>
                  <a:cubicBezTo>
                    <a:pt x="1" y="1880"/>
                    <a:pt x="115" y="2034"/>
                    <a:pt x="254" y="2034"/>
                  </a:cubicBezTo>
                  <a:cubicBezTo>
                    <a:pt x="287" y="2034"/>
                    <a:pt x="322" y="2025"/>
                    <a:pt x="356" y="2005"/>
                  </a:cubicBezTo>
                  <a:cubicBezTo>
                    <a:pt x="384" y="1988"/>
                    <a:pt x="409" y="1963"/>
                    <a:pt x="425" y="1933"/>
                  </a:cubicBezTo>
                  <a:lnTo>
                    <a:pt x="1353" y="295"/>
                  </a:lnTo>
                  <a:cubicBezTo>
                    <a:pt x="1407" y="201"/>
                    <a:pt x="1373" y="80"/>
                    <a:pt x="1278" y="26"/>
                  </a:cubicBezTo>
                  <a:cubicBezTo>
                    <a:pt x="1248" y="9"/>
                    <a:pt x="1214" y="1"/>
                    <a:pt x="11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"/>
            <p:cNvSpPr/>
            <p:nvPr/>
          </p:nvSpPr>
          <p:spPr>
            <a:xfrm>
              <a:off x="4913400" y="5126725"/>
              <a:ext cx="38000" cy="63800"/>
            </a:xfrm>
            <a:custGeom>
              <a:avLst/>
              <a:gdLst/>
              <a:ahLst/>
              <a:cxnLst/>
              <a:rect l="l" t="t" r="r" b="b"/>
              <a:pathLst>
                <a:path w="1520" h="2552" extrusionOk="0">
                  <a:moveTo>
                    <a:pt x="1294" y="0"/>
                  </a:moveTo>
                  <a:cubicBezTo>
                    <a:pt x="1221" y="0"/>
                    <a:pt x="1150" y="41"/>
                    <a:pt x="1116" y="112"/>
                  </a:cubicBezTo>
                  <a:lnTo>
                    <a:pt x="70" y="2266"/>
                  </a:lnTo>
                  <a:cubicBezTo>
                    <a:pt x="1" y="2407"/>
                    <a:pt x="113" y="2552"/>
                    <a:pt x="247" y="2552"/>
                  </a:cubicBezTo>
                  <a:cubicBezTo>
                    <a:pt x="281" y="2552"/>
                    <a:pt x="315" y="2543"/>
                    <a:pt x="349" y="2523"/>
                  </a:cubicBezTo>
                  <a:cubicBezTo>
                    <a:pt x="383" y="2503"/>
                    <a:pt x="409" y="2474"/>
                    <a:pt x="426" y="2439"/>
                  </a:cubicBezTo>
                  <a:lnTo>
                    <a:pt x="1472" y="284"/>
                  </a:lnTo>
                  <a:cubicBezTo>
                    <a:pt x="1520" y="186"/>
                    <a:pt x="1479" y="68"/>
                    <a:pt x="1380" y="20"/>
                  </a:cubicBezTo>
                  <a:cubicBezTo>
                    <a:pt x="1352" y="6"/>
                    <a:pt x="1323" y="0"/>
                    <a:pt x="1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"/>
            <p:cNvSpPr/>
            <p:nvPr/>
          </p:nvSpPr>
          <p:spPr>
            <a:xfrm>
              <a:off x="4957350" y="5122575"/>
              <a:ext cx="35400" cy="66450"/>
            </a:xfrm>
            <a:custGeom>
              <a:avLst/>
              <a:gdLst/>
              <a:ahLst/>
              <a:cxnLst/>
              <a:rect l="l" t="t" r="r" b="b"/>
              <a:pathLst>
                <a:path w="1416" h="2658" extrusionOk="0">
                  <a:moveTo>
                    <a:pt x="1190" y="1"/>
                  </a:moveTo>
                  <a:cubicBezTo>
                    <a:pt x="1112" y="1"/>
                    <a:pt x="1037" y="48"/>
                    <a:pt x="1006" y="125"/>
                  </a:cubicBezTo>
                  <a:lnTo>
                    <a:pt x="59" y="2383"/>
                  </a:lnTo>
                  <a:cubicBezTo>
                    <a:pt x="0" y="2523"/>
                    <a:pt x="110" y="2658"/>
                    <a:pt x="241" y="2658"/>
                  </a:cubicBezTo>
                  <a:cubicBezTo>
                    <a:pt x="274" y="2658"/>
                    <a:pt x="309" y="2649"/>
                    <a:pt x="343" y="2629"/>
                  </a:cubicBezTo>
                  <a:cubicBezTo>
                    <a:pt x="379" y="2607"/>
                    <a:pt x="408" y="2575"/>
                    <a:pt x="424" y="2536"/>
                  </a:cubicBezTo>
                  <a:lnTo>
                    <a:pt x="1370" y="278"/>
                  </a:lnTo>
                  <a:cubicBezTo>
                    <a:pt x="1415" y="177"/>
                    <a:pt x="1368" y="59"/>
                    <a:pt x="1266" y="16"/>
                  </a:cubicBezTo>
                  <a:cubicBezTo>
                    <a:pt x="1241" y="6"/>
                    <a:pt x="1215" y="1"/>
                    <a:pt x="1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"/>
            <p:cNvSpPr/>
            <p:nvPr/>
          </p:nvSpPr>
          <p:spPr>
            <a:xfrm>
              <a:off x="4848375" y="5100200"/>
              <a:ext cx="41800" cy="42450"/>
            </a:xfrm>
            <a:custGeom>
              <a:avLst/>
              <a:gdLst/>
              <a:ahLst/>
              <a:cxnLst/>
              <a:rect l="l" t="t" r="r" b="b"/>
              <a:pathLst>
                <a:path w="1672" h="1698" extrusionOk="0">
                  <a:moveTo>
                    <a:pt x="220" y="1"/>
                  </a:moveTo>
                  <a:cubicBezTo>
                    <a:pt x="171" y="1"/>
                    <a:pt x="122" y="18"/>
                    <a:pt x="84" y="55"/>
                  </a:cubicBezTo>
                  <a:cubicBezTo>
                    <a:pt x="5" y="131"/>
                    <a:pt x="1" y="255"/>
                    <a:pt x="77" y="335"/>
                  </a:cubicBezTo>
                  <a:lnTo>
                    <a:pt x="1309" y="1636"/>
                  </a:lnTo>
                  <a:cubicBezTo>
                    <a:pt x="1347" y="1676"/>
                    <a:pt x="1400" y="1697"/>
                    <a:pt x="1453" y="1697"/>
                  </a:cubicBezTo>
                  <a:cubicBezTo>
                    <a:pt x="1488" y="1697"/>
                    <a:pt x="1523" y="1688"/>
                    <a:pt x="1555" y="1669"/>
                  </a:cubicBezTo>
                  <a:cubicBezTo>
                    <a:pt x="1567" y="1662"/>
                    <a:pt x="1578" y="1653"/>
                    <a:pt x="1589" y="1643"/>
                  </a:cubicBezTo>
                  <a:cubicBezTo>
                    <a:pt x="1668" y="1567"/>
                    <a:pt x="1672" y="1442"/>
                    <a:pt x="1597" y="1363"/>
                  </a:cubicBezTo>
                  <a:lnTo>
                    <a:pt x="364" y="62"/>
                  </a:lnTo>
                  <a:cubicBezTo>
                    <a:pt x="325" y="21"/>
                    <a:pt x="272" y="1"/>
                    <a:pt x="2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1"/>
            <p:cNvSpPr/>
            <p:nvPr/>
          </p:nvSpPr>
          <p:spPr>
            <a:xfrm>
              <a:off x="4821300" y="5117675"/>
              <a:ext cx="27425" cy="29075"/>
            </a:xfrm>
            <a:custGeom>
              <a:avLst/>
              <a:gdLst/>
              <a:ahLst/>
              <a:cxnLst/>
              <a:rect l="l" t="t" r="r" b="b"/>
              <a:pathLst>
                <a:path w="1097" h="1163" extrusionOk="0">
                  <a:moveTo>
                    <a:pt x="222" y="0"/>
                  </a:moveTo>
                  <a:cubicBezTo>
                    <a:pt x="177" y="0"/>
                    <a:pt x="131" y="16"/>
                    <a:pt x="94" y="48"/>
                  </a:cubicBezTo>
                  <a:cubicBezTo>
                    <a:pt x="10" y="119"/>
                    <a:pt x="0" y="243"/>
                    <a:pt x="71" y="327"/>
                  </a:cubicBezTo>
                  <a:lnTo>
                    <a:pt x="725" y="1093"/>
                  </a:lnTo>
                  <a:cubicBezTo>
                    <a:pt x="763" y="1138"/>
                    <a:pt x="818" y="1162"/>
                    <a:pt x="875" y="1162"/>
                  </a:cubicBezTo>
                  <a:cubicBezTo>
                    <a:pt x="909" y="1162"/>
                    <a:pt x="945" y="1153"/>
                    <a:pt x="977" y="1134"/>
                  </a:cubicBezTo>
                  <a:cubicBezTo>
                    <a:pt x="985" y="1127"/>
                    <a:pt x="995" y="1121"/>
                    <a:pt x="1003" y="1115"/>
                  </a:cubicBezTo>
                  <a:cubicBezTo>
                    <a:pt x="1086" y="1044"/>
                    <a:pt x="1096" y="918"/>
                    <a:pt x="1025" y="836"/>
                  </a:cubicBezTo>
                  <a:lnTo>
                    <a:pt x="373" y="70"/>
                  </a:lnTo>
                  <a:cubicBezTo>
                    <a:pt x="334" y="24"/>
                    <a:pt x="278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"/>
            <p:cNvSpPr/>
            <p:nvPr/>
          </p:nvSpPr>
          <p:spPr>
            <a:xfrm>
              <a:off x="4879850" y="5085775"/>
              <a:ext cx="52925" cy="52725"/>
            </a:xfrm>
            <a:custGeom>
              <a:avLst/>
              <a:gdLst/>
              <a:ahLst/>
              <a:cxnLst/>
              <a:rect l="l" t="t" r="r" b="b"/>
              <a:pathLst>
                <a:path w="2117" h="2109" extrusionOk="0">
                  <a:moveTo>
                    <a:pt x="218" y="0"/>
                  </a:moveTo>
                  <a:cubicBezTo>
                    <a:pt x="168" y="0"/>
                    <a:pt x="118" y="19"/>
                    <a:pt x="80" y="57"/>
                  </a:cubicBezTo>
                  <a:cubicBezTo>
                    <a:pt x="3" y="131"/>
                    <a:pt x="0" y="254"/>
                    <a:pt x="74" y="333"/>
                  </a:cubicBezTo>
                  <a:lnTo>
                    <a:pt x="1745" y="2049"/>
                  </a:lnTo>
                  <a:cubicBezTo>
                    <a:pt x="1783" y="2088"/>
                    <a:pt x="1834" y="2108"/>
                    <a:pt x="1886" y="2108"/>
                  </a:cubicBezTo>
                  <a:cubicBezTo>
                    <a:pt x="1921" y="2108"/>
                    <a:pt x="1956" y="2099"/>
                    <a:pt x="1988" y="2081"/>
                  </a:cubicBezTo>
                  <a:cubicBezTo>
                    <a:pt x="2096" y="2014"/>
                    <a:pt x="2116" y="1865"/>
                    <a:pt x="2028" y="1773"/>
                  </a:cubicBezTo>
                  <a:lnTo>
                    <a:pt x="357" y="57"/>
                  </a:lnTo>
                  <a:cubicBezTo>
                    <a:pt x="318" y="19"/>
                    <a:pt x="268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"/>
            <p:cNvSpPr/>
            <p:nvPr/>
          </p:nvSpPr>
          <p:spPr>
            <a:xfrm>
              <a:off x="4923450" y="5076625"/>
              <a:ext cx="49125" cy="57925"/>
            </a:xfrm>
            <a:custGeom>
              <a:avLst/>
              <a:gdLst/>
              <a:ahLst/>
              <a:cxnLst/>
              <a:rect l="l" t="t" r="r" b="b"/>
              <a:pathLst>
                <a:path w="1965" h="2317" extrusionOk="0">
                  <a:moveTo>
                    <a:pt x="224" y="1"/>
                  </a:moveTo>
                  <a:cubicBezTo>
                    <a:pt x="180" y="1"/>
                    <a:pt x="137" y="15"/>
                    <a:pt x="100" y="44"/>
                  </a:cubicBezTo>
                  <a:cubicBezTo>
                    <a:pt x="16" y="111"/>
                    <a:pt x="1" y="236"/>
                    <a:pt x="68" y="322"/>
                  </a:cubicBezTo>
                  <a:lnTo>
                    <a:pt x="1587" y="2242"/>
                  </a:lnTo>
                  <a:cubicBezTo>
                    <a:pt x="1625" y="2290"/>
                    <a:pt x="1682" y="2316"/>
                    <a:pt x="1741" y="2316"/>
                  </a:cubicBezTo>
                  <a:cubicBezTo>
                    <a:pt x="1776" y="2316"/>
                    <a:pt x="1811" y="2307"/>
                    <a:pt x="1842" y="2288"/>
                  </a:cubicBezTo>
                  <a:cubicBezTo>
                    <a:pt x="1850" y="2284"/>
                    <a:pt x="1857" y="2279"/>
                    <a:pt x="1864" y="2274"/>
                  </a:cubicBezTo>
                  <a:cubicBezTo>
                    <a:pt x="1950" y="2207"/>
                    <a:pt x="1965" y="2082"/>
                    <a:pt x="1897" y="1996"/>
                  </a:cubicBezTo>
                  <a:lnTo>
                    <a:pt x="378" y="76"/>
                  </a:lnTo>
                  <a:cubicBezTo>
                    <a:pt x="340" y="27"/>
                    <a:pt x="282" y="1"/>
                    <a:pt x="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"/>
            <p:cNvSpPr/>
            <p:nvPr/>
          </p:nvSpPr>
          <p:spPr>
            <a:xfrm>
              <a:off x="4963050" y="5082325"/>
              <a:ext cx="45200" cy="48700"/>
            </a:xfrm>
            <a:custGeom>
              <a:avLst/>
              <a:gdLst/>
              <a:ahLst/>
              <a:cxnLst/>
              <a:rect l="l" t="t" r="r" b="b"/>
              <a:pathLst>
                <a:path w="1808" h="1948" extrusionOk="0">
                  <a:moveTo>
                    <a:pt x="221" y="0"/>
                  </a:moveTo>
                  <a:cubicBezTo>
                    <a:pt x="174" y="0"/>
                    <a:pt x="128" y="17"/>
                    <a:pt x="90" y="50"/>
                  </a:cubicBezTo>
                  <a:cubicBezTo>
                    <a:pt x="9" y="121"/>
                    <a:pt x="0" y="243"/>
                    <a:pt x="70" y="326"/>
                  </a:cubicBezTo>
                  <a:lnTo>
                    <a:pt x="1438" y="1881"/>
                  </a:lnTo>
                  <a:cubicBezTo>
                    <a:pt x="1477" y="1925"/>
                    <a:pt x="1531" y="1948"/>
                    <a:pt x="1587" y="1948"/>
                  </a:cubicBezTo>
                  <a:cubicBezTo>
                    <a:pt x="1621" y="1948"/>
                    <a:pt x="1656" y="1939"/>
                    <a:pt x="1687" y="1920"/>
                  </a:cubicBezTo>
                  <a:cubicBezTo>
                    <a:pt x="1697" y="1914"/>
                    <a:pt x="1707" y="1907"/>
                    <a:pt x="1717" y="1899"/>
                  </a:cubicBezTo>
                  <a:cubicBezTo>
                    <a:pt x="1798" y="1827"/>
                    <a:pt x="1807" y="1701"/>
                    <a:pt x="1735" y="1620"/>
                  </a:cubicBezTo>
                  <a:lnTo>
                    <a:pt x="367" y="65"/>
                  </a:lnTo>
                  <a:cubicBezTo>
                    <a:pt x="328" y="22"/>
                    <a:pt x="274" y="0"/>
                    <a:pt x="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" name="Google Shape;194;p1"/>
          <p:cNvSpPr/>
          <p:nvPr/>
        </p:nvSpPr>
        <p:spPr>
          <a:xfrm rot="-5400000" flipH="1">
            <a:off x="4565764" y="630598"/>
            <a:ext cx="12200" cy="8365327"/>
          </a:xfrm>
          <a:custGeom>
            <a:avLst/>
            <a:gdLst/>
            <a:ahLst/>
            <a:cxnLst/>
            <a:rect l="l" t="t" r="r" b="b"/>
            <a:pathLst>
              <a:path w="488" h="152952" extrusionOk="0">
                <a:moveTo>
                  <a:pt x="244" y="1"/>
                </a:moveTo>
                <a:cubicBezTo>
                  <a:pt x="112" y="1"/>
                  <a:pt x="3" y="106"/>
                  <a:pt x="1" y="238"/>
                </a:cubicBezTo>
                <a:lnTo>
                  <a:pt x="1" y="152708"/>
                </a:lnTo>
                <a:cubicBezTo>
                  <a:pt x="1" y="152843"/>
                  <a:pt x="109" y="152951"/>
                  <a:pt x="244" y="152951"/>
                </a:cubicBezTo>
                <a:cubicBezTo>
                  <a:pt x="379" y="152951"/>
                  <a:pt x="487" y="152843"/>
                  <a:pt x="487" y="152708"/>
                </a:cubicBezTo>
                <a:lnTo>
                  <a:pt x="487" y="238"/>
                </a:lnTo>
                <a:cubicBezTo>
                  <a:pt x="483" y="106"/>
                  <a:pt x="376" y="1"/>
                  <a:pt x="2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"/>
          <p:cNvSpPr/>
          <p:nvPr/>
        </p:nvSpPr>
        <p:spPr>
          <a:xfrm rot="-5400000" flipH="1">
            <a:off x="4675448" y="954014"/>
            <a:ext cx="12175" cy="7606971"/>
          </a:xfrm>
          <a:custGeom>
            <a:avLst/>
            <a:gdLst/>
            <a:ahLst/>
            <a:cxnLst/>
            <a:rect l="l" t="t" r="r" b="b"/>
            <a:pathLst>
              <a:path w="487" h="110222" extrusionOk="0">
                <a:moveTo>
                  <a:pt x="243" y="1"/>
                </a:moveTo>
                <a:cubicBezTo>
                  <a:pt x="109" y="1"/>
                  <a:pt x="0" y="109"/>
                  <a:pt x="0" y="244"/>
                </a:cubicBezTo>
                <a:lnTo>
                  <a:pt x="0" y="109979"/>
                </a:lnTo>
                <a:cubicBezTo>
                  <a:pt x="0" y="110112"/>
                  <a:pt x="109" y="110222"/>
                  <a:pt x="243" y="110222"/>
                </a:cubicBezTo>
                <a:cubicBezTo>
                  <a:pt x="378" y="110222"/>
                  <a:pt x="486" y="110112"/>
                  <a:pt x="486" y="109979"/>
                </a:cubicBezTo>
                <a:lnTo>
                  <a:pt x="486" y="244"/>
                </a:lnTo>
                <a:cubicBezTo>
                  <a:pt x="486" y="109"/>
                  <a:pt x="378" y="1"/>
                  <a:pt x="2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1"/>
          <p:cNvGrpSpPr/>
          <p:nvPr/>
        </p:nvGrpSpPr>
        <p:grpSpPr>
          <a:xfrm rot="4303796" flipH="1">
            <a:off x="347944" y="415659"/>
            <a:ext cx="1053062" cy="806084"/>
            <a:chOff x="4792850" y="4669675"/>
            <a:chExt cx="1053050" cy="806075"/>
          </a:xfrm>
        </p:grpSpPr>
        <p:sp>
          <p:nvSpPr>
            <p:cNvPr id="197" name="Google Shape;197;p1"/>
            <p:cNvSpPr/>
            <p:nvPr/>
          </p:nvSpPr>
          <p:spPr>
            <a:xfrm>
              <a:off x="5308900" y="5274925"/>
              <a:ext cx="537000" cy="181150"/>
            </a:xfrm>
            <a:custGeom>
              <a:avLst/>
              <a:gdLst/>
              <a:ahLst/>
              <a:cxnLst/>
              <a:rect l="l" t="t" r="r" b="b"/>
              <a:pathLst>
                <a:path w="21480" h="7246" extrusionOk="0">
                  <a:moveTo>
                    <a:pt x="990" y="0"/>
                  </a:moveTo>
                  <a:cubicBezTo>
                    <a:pt x="726" y="0"/>
                    <a:pt x="460" y="10"/>
                    <a:pt x="192" y="31"/>
                  </a:cubicBezTo>
                  <a:cubicBezTo>
                    <a:pt x="83" y="39"/>
                    <a:pt x="0" y="135"/>
                    <a:pt x="9" y="244"/>
                  </a:cubicBezTo>
                  <a:cubicBezTo>
                    <a:pt x="17" y="348"/>
                    <a:pt x="104" y="427"/>
                    <a:pt x="206" y="427"/>
                  </a:cubicBezTo>
                  <a:cubicBezTo>
                    <a:pt x="212" y="427"/>
                    <a:pt x="217" y="427"/>
                    <a:pt x="223" y="426"/>
                  </a:cubicBezTo>
                  <a:cubicBezTo>
                    <a:pt x="480" y="407"/>
                    <a:pt x="734" y="397"/>
                    <a:pt x="987" y="397"/>
                  </a:cubicBezTo>
                  <a:cubicBezTo>
                    <a:pt x="4832" y="397"/>
                    <a:pt x="8300" y="2605"/>
                    <a:pt x="11120" y="4401"/>
                  </a:cubicBezTo>
                  <a:cubicBezTo>
                    <a:pt x="11721" y="4782"/>
                    <a:pt x="12288" y="5144"/>
                    <a:pt x="12823" y="5461"/>
                  </a:cubicBezTo>
                  <a:cubicBezTo>
                    <a:pt x="15206" y="6870"/>
                    <a:pt x="17228" y="7245"/>
                    <a:pt x="18704" y="7245"/>
                  </a:cubicBezTo>
                  <a:cubicBezTo>
                    <a:pt x="20312" y="7245"/>
                    <a:pt x="21272" y="6801"/>
                    <a:pt x="21346" y="6765"/>
                  </a:cubicBezTo>
                  <a:cubicBezTo>
                    <a:pt x="21351" y="6762"/>
                    <a:pt x="21356" y="6759"/>
                    <a:pt x="21361" y="6756"/>
                  </a:cubicBezTo>
                  <a:lnTo>
                    <a:pt x="21360" y="6756"/>
                  </a:lnTo>
                  <a:cubicBezTo>
                    <a:pt x="21448" y="6701"/>
                    <a:pt x="21479" y="6587"/>
                    <a:pt x="21430" y="6494"/>
                  </a:cubicBezTo>
                  <a:cubicBezTo>
                    <a:pt x="21395" y="6428"/>
                    <a:pt x="21326" y="6390"/>
                    <a:pt x="21255" y="6390"/>
                  </a:cubicBezTo>
                  <a:cubicBezTo>
                    <a:pt x="21228" y="6390"/>
                    <a:pt x="21199" y="6396"/>
                    <a:pt x="21173" y="6408"/>
                  </a:cubicBezTo>
                  <a:cubicBezTo>
                    <a:pt x="21156" y="6417"/>
                    <a:pt x="20248" y="6837"/>
                    <a:pt x="18704" y="6837"/>
                  </a:cubicBezTo>
                  <a:cubicBezTo>
                    <a:pt x="17283" y="6837"/>
                    <a:pt x="15323" y="6481"/>
                    <a:pt x="13024" y="5120"/>
                  </a:cubicBezTo>
                  <a:cubicBezTo>
                    <a:pt x="12495" y="4807"/>
                    <a:pt x="11929" y="4448"/>
                    <a:pt x="11332" y="4066"/>
                  </a:cubicBezTo>
                  <a:cubicBezTo>
                    <a:pt x="8468" y="2242"/>
                    <a:pt x="4947" y="0"/>
                    <a:pt x="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"/>
            <p:cNvSpPr/>
            <p:nvPr/>
          </p:nvSpPr>
          <p:spPr>
            <a:xfrm>
              <a:off x="5017375" y="5120375"/>
              <a:ext cx="414725" cy="178875"/>
            </a:xfrm>
            <a:custGeom>
              <a:avLst/>
              <a:gdLst/>
              <a:ahLst/>
              <a:cxnLst/>
              <a:rect l="l" t="t" r="r" b="b"/>
              <a:pathLst>
                <a:path w="16589" h="7155" extrusionOk="0">
                  <a:moveTo>
                    <a:pt x="613" y="0"/>
                  </a:moveTo>
                  <a:cubicBezTo>
                    <a:pt x="470" y="0"/>
                    <a:pt x="332" y="2"/>
                    <a:pt x="198" y="4"/>
                  </a:cubicBezTo>
                  <a:cubicBezTo>
                    <a:pt x="88" y="7"/>
                    <a:pt x="1" y="97"/>
                    <a:pt x="3" y="206"/>
                  </a:cubicBezTo>
                  <a:cubicBezTo>
                    <a:pt x="6" y="313"/>
                    <a:pt x="93" y="400"/>
                    <a:pt x="201" y="400"/>
                  </a:cubicBezTo>
                  <a:cubicBezTo>
                    <a:pt x="202" y="400"/>
                    <a:pt x="204" y="400"/>
                    <a:pt x="205" y="400"/>
                  </a:cubicBezTo>
                  <a:cubicBezTo>
                    <a:pt x="337" y="397"/>
                    <a:pt x="473" y="396"/>
                    <a:pt x="613" y="396"/>
                  </a:cubicBezTo>
                  <a:cubicBezTo>
                    <a:pt x="4210" y="396"/>
                    <a:pt x="10655" y="1333"/>
                    <a:pt x="16215" y="7094"/>
                  </a:cubicBezTo>
                  <a:cubicBezTo>
                    <a:pt x="16254" y="7133"/>
                    <a:pt x="16306" y="7154"/>
                    <a:pt x="16358" y="7154"/>
                  </a:cubicBezTo>
                  <a:cubicBezTo>
                    <a:pt x="16393" y="7154"/>
                    <a:pt x="16428" y="7145"/>
                    <a:pt x="16460" y="7126"/>
                  </a:cubicBezTo>
                  <a:cubicBezTo>
                    <a:pt x="16568" y="7060"/>
                    <a:pt x="16588" y="6910"/>
                    <a:pt x="16501" y="6819"/>
                  </a:cubicBezTo>
                  <a:cubicBezTo>
                    <a:pt x="10840" y="953"/>
                    <a:pt x="4276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"/>
            <p:cNvSpPr/>
            <p:nvPr/>
          </p:nvSpPr>
          <p:spPr>
            <a:xfrm>
              <a:off x="5217450" y="4700325"/>
              <a:ext cx="336725" cy="659550"/>
            </a:xfrm>
            <a:custGeom>
              <a:avLst/>
              <a:gdLst/>
              <a:ahLst/>
              <a:cxnLst/>
              <a:rect l="l" t="t" r="r" b="b"/>
              <a:pathLst>
                <a:path w="13469" h="26382" extrusionOk="0">
                  <a:moveTo>
                    <a:pt x="7621" y="1"/>
                  </a:moveTo>
                  <a:cubicBezTo>
                    <a:pt x="7551" y="1"/>
                    <a:pt x="7484" y="37"/>
                    <a:pt x="7448" y="103"/>
                  </a:cubicBezTo>
                  <a:cubicBezTo>
                    <a:pt x="1" y="14445"/>
                    <a:pt x="12974" y="26215"/>
                    <a:pt x="13105" y="26332"/>
                  </a:cubicBezTo>
                  <a:cubicBezTo>
                    <a:pt x="13142" y="26365"/>
                    <a:pt x="13189" y="26382"/>
                    <a:pt x="13237" y="26382"/>
                  </a:cubicBezTo>
                  <a:cubicBezTo>
                    <a:pt x="13272" y="26382"/>
                    <a:pt x="13307" y="26373"/>
                    <a:pt x="13339" y="26353"/>
                  </a:cubicBezTo>
                  <a:lnTo>
                    <a:pt x="13340" y="26353"/>
                  </a:lnTo>
                  <a:cubicBezTo>
                    <a:pt x="13453" y="26285"/>
                    <a:pt x="13468" y="26124"/>
                    <a:pt x="13370" y="26035"/>
                  </a:cubicBezTo>
                  <a:cubicBezTo>
                    <a:pt x="13239" y="25921"/>
                    <a:pt x="493" y="14356"/>
                    <a:pt x="7799" y="285"/>
                  </a:cubicBezTo>
                  <a:cubicBezTo>
                    <a:pt x="7846" y="189"/>
                    <a:pt x="7807" y="72"/>
                    <a:pt x="7712" y="23"/>
                  </a:cubicBezTo>
                  <a:cubicBezTo>
                    <a:pt x="7683" y="8"/>
                    <a:pt x="7652" y="1"/>
                    <a:pt x="76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"/>
            <p:cNvSpPr/>
            <p:nvPr/>
          </p:nvSpPr>
          <p:spPr>
            <a:xfrm>
              <a:off x="5338375" y="5364375"/>
              <a:ext cx="281625" cy="111000"/>
            </a:xfrm>
            <a:custGeom>
              <a:avLst/>
              <a:gdLst/>
              <a:ahLst/>
              <a:cxnLst/>
              <a:rect l="l" t="t" r="r" b="b"/>
              <a:pathLst>
                <a:path w="11265" h="4440" extrusionOk="0">
                  <a:moveTo>
                    <a:pt x="6244" y="397"/>
                  </a:moveTo>
                  <a:cubicBezTo>
                    <a:pt x="7816" y="397"/>
                    <a:pt x="9447" y="873"/>
                    <a:pt x="10786" y="2314"/>
                  </a:cubicBezTo>
                  <a:cubicBezTo>
                    <a:pt x="10396" y="2728"/>
                    <a:pt x="8962" y="4044"/>
                    <a:pt x="6448" y="4044"/>
                  </a:cubicBezTo>
                  <a:cubicBezTo>
                    <a:pt x="4908" y="4044"/>
                    <a:pt x="2963" y="3550"/>
                    <a:pt x="604" y="2052"/>
                  </a:cubicBezTo>
                  <a:cubicBezTo>
                    <a:pt x="1381" y="1609"/>
                    <a:pt x="3737" y="397"/>
                    <a:pt x="6244" y="397"/>
                  </a:cubicBezTo>
                  <a:close/>
                  <a:moveTo>
                    <a:pt x="6255" y="1"/>
                  </a:moveTo>
                  <a:cubicBezTo>
                    <a:pt x="3081" y="1"/>
                    <a:pt x="166" y="1849"/>
                    <a:pt x="122" y="1878"/>
                  </a:cubicBezTo>
                  <a:cubicBezTo>
                    <a:pt x="2" y="1956"/>
                    <a:pt x="1" y="2131"/>
                    <a:pt x="121" y="2209"/>
                  </a:cubicBezTo>
                  <a:cubicBezTo>
                    <a:pt x="2668" y="3888"/>
                    <a:pt x="4775" y="4439"/>
                    <a:pt x="6442" y="4439"/>
                  </a:cubicBezTo>
                  <a:cubicBezTo>
                    <a:pt x="7946" y="4439"/>
                    <a:pt x="9093" y="3991"/>
                    <a:pt x="9884" y="3519"/>
                  </a:cubicBezTo>
                  <a:cubicBezTo>
                    <a:pt x="10755" y="2999"/>
                    <a:pt x="11195" y="2450"/>
                    <a:pt x="11207" y="2434"/>
                  </a:cubicBezTo>
                  <a:cubicBezTo>
                    <a:pt x="11265" y="2358"/>
                    <a:pt x="11262" y="2253"/>
                    <a:pt x="11199" y="2182"/>
                  </a:cubicBezTo>
                  <a:cubicBezTo>
                    <a:pt x="9748" y="537"/>
                    <a:pt x="7964" y="1"/>
                    <a:pt x="62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"/>
            <p:cNvSpPr/>
            <p:nvPr/>
          </p:nvSpPr>
          <p:spPr>
            <a:xfrm>
              <a:off x="5050375" y="5243850"/>
              <a:ext cx="269175" cy="119125"/>
            </a:xfrm>
            <a:custGeom>
              <a:avLst/>
              <a:gdLst/>
              <a:ahLst/>
              <a:cxnLst/>
              <a:rect l="l" t="t" r="r" b="b"/>
              <a:pathLst>
                <a:path w="10767" h="4765" extrusionOk="0">
                  <a:moveTo>
                    <a:pt x="6941" y="397"/>
                  </a:moveTo>
                  <a:cubicBezTo>
                    <a:pt x="8073" y="397"/>
                    <a:pt x="9230" y="706"/>
                    <a:pt x="10304" y="1529"/>
                  </a:cubicBezTo>
                  <a:cubicBezTo>
                    <a:pt x="10012" y="2111"/>
                    <a:pt x="8699" y="4328"/>
                    <a:pt x="5618" y="4368"/>
                  </a:cubicBezTo>
                  <a:cubicBezTo>
                    <a:pt x="5566" y="4369"/>
                    <a:pt x="5515" y="4369"/>
                    <a:pt x="5465" y="4369"/>
                  </a:cubicBezTo>
                  <a:cubicBezTo>
                    <a:pt x="2687" y="4369"/>
                    <a:pt x="1059" y="3409"/>
                    <a:pt x="537" y="3040"/>
                  </a:cubicBezTo>
                  <a:cubicBezTo>
                    <a:pt x="1264" y="2453"/>
                    <a:pt x="4020" y="397"/>
                    <a:pt x="6941" y="397"/>
                  </a:cubicBezTo>
                  <a:close/>
                  <a:moveTo>
                    <a:pt x="6953" y="1"/>
                  </a:moveTo>
                  <a:cubicBezTo>
                    <a:pt x="3408" y="1"/>
                    <a:pt x="134" y="2859"/>
                    <a:pt x="90" y="2898"/>
                  </a:cubicBezTo>
                  <a:cubicBezTo>
                    <a:pt x="0" y="2976"/>
                    <a:pt x="0" y="3115"/>
                    <a:pt x="89" y="3195"/>
                  </a:cubicBezTo>
                  <a:cubicBezTo>
                    <a:pt x="161" y="3260"/>
                    <a:pt x="1882" y="4764"/>
                    <a:pt x="5457" y="4764"/>
                  </a:cubicBezTo>
                  <a:cubicBezTo>
                    <a:pt x="5512" y="4764"/>
                    <a:pt x="5567" y="4764"/>
                    <a:pt x="5623" y="4763"/>
                  </a:cubicBezTo>
                  <a:cubicBezTo>
                    <a:pt x="6815" y="4748"/>
                    <a:pt x="7765" y="4418"/>
                    <a:pt x="8507" y="3975"/>
                  </a:cubicBezTo>
                  <a:cubicBezTo>
                    <a:pt x="10091" y="3030"/>
                    <a:pt x="10723" y="1568"/>
                    <a:pt x="10733" y="1546"/>
                  </a:cubicBezTo>
                  <a:cubicBezTo>
                    <a:pt x="10766" y="1465"/>
                    <a:pt x="10743" y="1371"/>
                    <a:pt x="10674" y="1317"/>
                  </a:cubicBezTo>
                  <a:cubicBezTo>
                    <a:pt x="9486" y="356"/>
                    <a:pt x="8203" y="1"/>
                    <a:pt x="6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"/>
            <p:cNvSpPr/>
            <p:nvPr/>
          </p:nvSpPr>
          <p:spPr>
            <a:xfrm>
              <a:off x="4792850" y="5076550"/>
              <a:ext cx="234650" cy="115075"/>
            </a:xfrm>
            <a:custGeom>
              <a:avLst/>
              <a:gdLst/>
              <a:ahLst/>
              <a:cxnLst/>
              <a:rect l="l" t="t" r="r" b="b"/>
              <a:pathLst>
                <a:path w="9386" h="4603" extrusionOk="0">
                  <a:moveTo>
                    <a:pt x="5628" y="396"/>
                  </a:moveTo>
                  <a:cubicBezTo>
                    <a:pt x="5679" y="396"/>
                    <a:pt x="5730" y="396"/>
                    <a:pt x="5781" y="398"/>
                  </a:cubicBezTo>
                  <a:cubicBezTo>
                    <a:pt x="6985" y="439"/>
                    <a:pt x="8058" y="984"/>
                    <a:pt x="8973" y="2016"/>
                  </a:cubicBezTo>
                  <a:cubicBezTo>
                    <a:pt x="8918" y="2295"/>
                    <a:pt x="8669" y="3223"/>
                    <a:pt x="7682" y="3778"/>
                  </a:cubicBezTo>
                  <a:cubicBezTo>
                    <a:pt x="7257" y="4014"/>
                    <a:pt x="6653" y="4199"/>
                    <a:pt x="5805" y="4199"/>
                  </a:cubicBezTo>
                  <a:cubicBezTo>
                    <a:pt x="4611" y="4199"/>
                    <a:pt x="2932" y="3833"/>
                    <a:pt x="583" y="2729"/>
                  </a:cubicBezTo>
                  <a:cubicBezTo>
                    <a:pt x="1237" y="2138"/>
                    <a:pt x="3360" y="396"/>
                    <a:pt x="5628" y="396"/>
                  </a:cubicBezTo>
                  <a:close/>
                  <a:moveTo>
                    <a:pt x="5626" y="0"/>
                  </a:moveTo>
                  <a:cubicBezTo>
                    <a:pt x="2746" y="0"/>
                    <a:pt x="205" y="2534"/>
                    <a:pt x="96" y="2644"/>
                  </a:cubicBezTo>
                  <a:cubicBezTo>
                    <a:pt x="1" y="2741"/>
                    <a:pt x="28" y="2902"/>
                    <a:pt x="151" y="2962"/>
                  </a:cubicBezTo>
                  <a:cubicBezTo>
                    <a:pt x="2414" y="4055"/>
                    <a:pt x="4303" y="4603"/>
                    <a:pt x="5798" y="4603"/>
                  </a:cubicBezTo>
                  <a:cubicBezTo>
                    <a:pt x="6606" y="4603"/>
                    <a:pt x="7299" y="4443"/>
                    <a:pt x="7874" y="4123"/>
                  </a:cubicBezTo>
                  <a:cubicBezTo>
                    <a:pt x="7903" y="4107"/>
                    <a:pt x="7932" y="4091"/>
                    <a:pt x="7959" y="4074"/>
                  </a:cubicBezTo>
                  <a:cubicBezTo>
                    <a:pt x="9225" y="3319"/>
                    <a:pt x="9373" y="2032"/>
                    <a:pt x="9379" y="1976"/>
                  </a:cubicBezTo>
                  <a:cubicBezTo>
                    <a:pt x="9386" y="1922"/>
                    <a:pt x="9368" y="1867"/>
                    <a:pt x="9333" y="1826"/>
                  </a:cubicBezTo>
                  <a:cubicBezTo>
                    <a:pt x="8330" y="663"/>
                    <a:pt x="7140" y="49"/>
                    <a:pt x="5794" y="3"/>
                  </a:cubicBezTo>
                  <a:cubicBezTo>
                    <a:pt x="5738" y="1"/>
                    <a:pt x="5682" y="0"/>
                    <a:pt x="56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"/>
            <p:cNvSpPr/>
            <p:nvPr/>
          </p:nvSpPr>
          <p:spPr>
            <a:xfrm>
              <a:off x="5395025" y="5028600"/>
              <a:ext cx="292600" cy="322275"/>
            </a:xfrm>
            <a:custGeom>
              <a:avLst/>
              <a:gdLst/>
              <a:ahLst/>
              <a:cxnLst/>
              <a:rect l="l" t="t" r="r" b="b"/>
              <a:pathLst>
                <a:path w="11704" h="12891" extrusionOk="0">
                  <a:moveTo>
                    <a:pt x="4673" y="521"/>
                  </a:moveTo>
                  <a:lnTo>
                    <a:pt x="4673" y="521"/>
                  </a:lnTo>
                  <a:cubicBezTo>
                    <a:pt x="5723" y="1506"/>
                    <a:pt x="10627" y="6611"/>
                    <a:pt x="6586" y="12423"/>
                  </a:cubicBezTo>
                  <a:cubicBezTo>
                    <a:pt x="5667" y="11793"/>
                    <a:pt x="996" y="8111"/>
                    <a:pt x="4673" y="521"/>
                  </a:cubicBezTo>
                  <a:close/>
                  <a:moveTo>
                    <a:pt x="4614" y="0"/>
                  </a:moveTo>
                  <a:cubicBezTo>
                    <a:pt x="4600" y="0"/>
                    <a:pt x="4586" y="1"/>
                    <a:pt x="4572" y="4"/>
                  </a:cubicBezTo>
                  <a:cubicBezTo>
                    <a:pt x="4513" y="16"/>
                    <a:pt x="4462" y="54"/>
                    <a:pt x="4436" y="109"/>
                  </a:cubicBezTo>
                  <a:cubicBezTo>
                    <a:pt x="1" y="8948"/>
                    <a:pt x="6474" y="12826"/>
                    <a:pt x="6540" y="12863"/>
                  </a:cubicBezTo>
                  <a:cubicBezTo>
                    <a:pt x="6571" y="12881"/>
                    <a:pt x="6605" y="12890"/>
                    <a:pt x="6639" y="12890"/>
                  </a:cubicBezTo>
                  <a:cubicBezTo>
                    <a:pt x="6674" y="12890"/>
                    <a:pt x="6709" y="12881"/>
                    <a:pt x="6741" y="12862"/>
                  </a:cubicBezTo>
                  <a:cubicBezTo>
                    <a:pt x="6763" y="12848"/>
                    <a:pt x="6783" y="12830"/>
                    <a:pt x="6799" y="12808"/>
                  </a:cubicBezTo>
                  <a:cubicBezTo>
                    <a:pt x="11704" y="6004"/>
                    <a:pt x="4810" y="105"/>
                    <a:pt x="4739" y="45"/>
                  </a:cubicBezTo>
                  <a:cubicBezTo>
                    <a:pt x="4704" y="16"/>
                    <a:pt x="4659" y="0"/>
                    <a:pt x="46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"/>
            <p:cNvSpPr/>
            <p:nvPr/>
          </p:nvSpPr>
          <p:spPr>
            <a:xfrm>
              <a:off x="5172200" y="4984900"/>
              <a:ext cx="222700" cy="147200"/>
            </a:xfrm>
            <a:custGeom>
              <a:avLst/>
              <a:gdLst/>
              <a:ahLst/>
              <a:cxnLst/>
              <a:rect l="l" t="t" r="r" b="b"/>
              <a:pathLst>
                <a:path w="8908" h="5888" extrusionOk="0">
                  <a:moveTo>
                    <a:pt x="204" y="1"/>
                  </a:moveTo>
                  <a:cubicBezTo>
                    <a:pt x="101" y="1"/>
                    <a:pt x="12" y="82"/>
                    <a:pt x="6" y="187"/>
                  </a:cubicBezTo>
                  <a:cubicBezTo>
                    <a:pt x="0" y="298"/>
                    <a:pt x="85" y="392"/>
                    <a:pt x="196" y="397"/>
                  </a:cubicBezTo>
                  <a:cubicBezTo>
                    <a:pt x="251" y="401"/>
                    <a:pt x="5713" y="782"/>
                    <a:pt x="8508" y="5786"/>
                  </a:cubicBezTo>
                  <a:cubicBezTo>
                    <a:pt x="8545" y="5851"/>
                    <a:pt x="8612" y="5888"/>
                    <a:pt x="8681" y="5888"/>
                  </a:cubicBezTo>
                  <a:cubicBezTo>
                    <a:pt x="8714" y="5888"/>
                    <a:pt x="8747" y="5880"/>
                    <a:pt x="8778" y="5862"/>
                  </a:cubicBezTo>
                  <a:lnTo>
                    <a:pt x="8783" y="5859"/>
                  </a:lnTo>
                  <a:cubicBezTo>
                    <a:pt x="8875" y="5804"/>
                    <a:pt x="8907" y="5687"/>
                    <a:pt x="8855" y="5593"/>
                  </a:cubicBezTo>
                  <a:cubicBezTo>
                    <a:pt x="5953" y="402"/>
                    <a:pt x="277" y="5"/>
                    <a:pt x="220" y="2"/>
                  </a:cubicBezTo>
                  <a:cubicBezTo>
                    <a:pt x="214" y="1"/>
                    <a:pt x="209" y="1"/>
                    <a:pt x="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"/>
            <p:cNvSpPr/>
            <p:nvPr/>
          </p:nvSpPr>
          <p:spPr>
            <a:xfrm>
              <a:off x="5350300" y="4892200"/>
              <a:ext cx="114200" cy="121700"/>
            </a:xfrm>
            <a:custGeom>
              <a:avLst/>
              <a:gdLst/>
              <a:ahLst/>
              <a:cxnLst/>
              <a:rect l="l" t="t" r="r" b="b"/>
              <a:pathLst>
                <a:path w="4568" h="4868" extrusionOk="0">
                  <a:moveTo>
                    <a:pt x="4358" y="1"/>
                  </a:moveTo>
                  <a:cubicBezTo>
                    <a:pt x="4350" y="1"/>
                    <a:pt x="4342" y="1"/>
                    <a:pt x="4335" y="2"/>
                  </a:cubicBezTo>
                  <a:cubicBezTo>
                    <a:pt x="4296" y="7"/>
                    <a:pt x="415" y="593"/>
                    <a:pt x="13" y="4650"/>
                  </a:cubicBezTo>
                  <a:cubicBezTo>
                    <a:pt x="0" y="4774"/>
                    <a:pt x="100" y="4868"/>
                    <a:pt x="210" y="4868"/>
                  </a:cubicBezTo>
                  <a:cubicBezTo>
                    <a:pt x="244" y="4868"/>
                    <a:pt x="279" y="4859"/>
                    <a:pt x="312" y="4839"/>
                  </a:cubicBezTo>
                  <a:cubicBezTo>
                    <a:pt x="366" y="4807"/>
                    <a:pt x="400" y="4751"/>
                    <a:pt x="407" y="4688"/>
                  </a:cubicBezTo>
                  <a:cubicBezTo>
                    <a:pt x="778" y="947"/>
                    <a:pt x="4242" y="416"/>
                    <a:pt x="4390" y="394"/>
                  </a:cubicBezTo>
                  <a:cubicBezTo>
                    <a:pt x="4496" y="376"/>
                    <a:pt x="4568" y="278"/>
                    <a:pt x="4553" y="172"/>
                  </a:cubicBezTo>
                  <a:cubicBezTo>
                    <a:pt x="4540" y="73"/>
                    <a:pt x="4456" y="1"/>
                    <a:pt x="4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"/>
            <p:cNvSpPr/>
            <p:nvPr/>
          </p:nvSpPr>
          <p:spPr>
            <a:xfrm>
              <a:off x="5258450" y="4736375"/>
              <a:ext cx="102350" cy="128250"/>
            </a:xfrm>
            <a:custGeom>
              <a:avLst/>
              <a:gdLst/>
              <a:ahLst/>
              <a:cxnLst/>
              <a:rect l="l" t="t" r="r" b="b"/>
              <a:pathLst>
                <a:path w="4094" h="5130" extrusionOk="0">
                  <a:moveTo>
                    <a:pt x="215" y="0"/>
                  </a:moveTo>
                  <a:cubicBezTo>
                    <a:pt x="123" y="0"/>
                    <a:pt x="40" y="66"/>
                    <a:pt x="22" y="160"/>
                  </a:cubicBezTo>
                  <a:cubicBezTo>
                    <a:pt x="1" y="267"/>
                    <a:pt x="70" y="371"/>
                    <a:pt x="178" y="392"/>
                  </a:cubicBezTo>
                  <a:cubicBezTo>
                    <a:pt x="210" y="399"/>
                    <a:pt x="3483" y="1085"/>
                    <a:pt x="3694" y="4942"/>
                  </a:cubicBezTo>
                  <a:cubicBezTo>
                    <a:pt x="3701" y="5053"/>
                    <a:pt x="3793" y="5130"/>
                    <a:pt x="3893" y="5130"/>
                  </a:cubicBezTo>
                  <a:cubicBezTo>
                    <a:pt x="3926" y="5130"/>
                    <a:pt x="3961" y="5121"/>
                    <a:pt x="3993" y="5102"/>
                  </a:cubicBezTo>
                  <a:cubicBezTo>
                    <a:pt x="4056" y="5063"/>
                    <a:pt x="4093" y="4995"/>
                    <a:pt x="4089" y="4921"/>
                  </a:cubicBezTo>
                  <a:cubicBezTo>
                    <a:pt x="3863" y="760"/>
                    <a:pt x="290" y="12"/>
                    <a:pt x="254" y="4"/>
                  </a:cubicBezTo>
                  <a:cubicBezTo>
                    <a:pt x="241" y="1"/>
                    <a:pt x="228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"/>
            <p:cNvSpPr/>
            <p:nvPr/>
          </p:nvSpPr>
          <p:spPr>
            <a:xfrm>
              <a:off x="5223175" y="4702875"/>
              <a:ext cx="81450" cy="76875"/>
            </a:xfrm>
            <a:custGeom>
              <a:avLst/>
              <a:gdLst/>
              <a:ahLst/>
              <a:cxnLst/>
              <a:rect l="l" t="t" r="r" b="b"/>
              <a:pathLst>
                <a:path w="3258" h="3075" extrusionOk="0">
                  <a:moveTo>
                    <a:pt x="1627" y="1"/>
                  </a:moveTo>
                  <a:cubicBezTo>
                    <a:pt x="1135" y="1"/>
                    <a:pt x="651" y="237"/>
                    <a:pt x="354" y="676"/>
                  </a:cubicBezTo>
                  <a:cubicBezTo>
                    <a:pt x="5" y="1189"/>
                    <a:pt x="0" y="1864"/>
                    <a:pt x="342" y="2383"/>
                  </a:cubicBezTo>
                  <a:cubicBezTo>
                    <a:pt x="629" y="2819"/>
                    <a:pt x="1115" y="3075"/>
                    <a:pt x="1626" y="3075"/>
                  </a:cubicBezTo>
                  <a:cubicBezTo>
                    <a:pt x="1722" y="3075"/>
                    <a:pt x="1819" y="3066"/>
                    <a:pt x="1915" y="3047"/>
                  </a:cubicBezTo>
                  <a:cubicBezTo>
                    <a:pt x="2526" y="2930"/>
                    <a:pt x="3005" y="2458"/>
                    <a:pt x="3131" y="1848"/>
                  </a:cubicBezTo>
                  <a:cubicBezTo>
                    <a:pt x="3257" y="1239"/>
                    <a:pt x="3004" y="615"/>
                    <a:pt x="2489" y="267"/>
                  </a:cubicBezTo>
                  <a:cubicBezTo>
                    <a:pt x="2225" y="87"/>
                    <a:pt x="1924" y="1"/>
                    <a:pt x="1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"/>
            <p:cNvSpPr/>
            <p:nvPr/>
          </p:nvSpPr>
          <p:spPr>
            <a:xfrm>
              <a:off x="5370500" y="4669675"/>
              <a:ext cx="75150" cy="70975"/>
            </a:xfrm>
            <a:custGeom>
              <a:avLst/>
              <a:gdLst/>
              <a:ahLst/>
              <a:cxnLst/>
              <a:rect l="l" t="t" r="r" b="b"/>
              <a:pathLst>
                <a:path w="3006" h="2839" extrusionOk="0">
                  <a:moveTo>
                    <a:pt x="1502" y="1"/>
                  </a:moveTo>
                  <a:cubicBezTo>
                    <a:pt x="1047" y="1"/>
                    <a:pt x="601" y="219"/>
                    <a:pt x="327" y="623"/>
                  </a:cubicBezTo>
                  <a:cubicBezTo>
                    <a:pt x="4" y="1098"/>
                    <a:pt x="0" y="1721"/>
                    <a:pt x="316" y="2199"/>
                  </a:cubicBezTo>
                  <a:cubicBezTo>
                    <a:pt x="582" y="2603"/>
                    <a:pt x="1030" y="2838"/>
                    <a:pt x="1501" y="2838"/>
                  </a:cubicBezTo>
                  <a:cubicBezTo>
                    <a:pt x="1589" y="2838"/>
                    <a:pt x="1678" y="2830"/>
                    <a:pt x="1767" y="2813"/>
                  </a:cubicBezTo>
                  <a:cubicBezTo>
                    <a:pt x="2331" y="2704"/>
                    <a:pt x="2774" y="2268"/>
                    <a:pt x="2890" y="1706"/>
                  </a:cubicBezTo>
                  <a:cubicBezTo>
                    <a:pt x="3005" y="1144"/>
                    <a:pt x="2772" y="568"/>
                    <a:pt x="2297" y="245"/>
                  </a:cubicBezTo>
                  <a:cubicBezTo>
                    <a:pt x="2053" y="80"/>
                    <a:pt x="1776" y="1"/>
                    <a:pt x="1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"/>
            <p:cNvSpPr/>
            <p:nvPr/>
          </p:nvSpPr>
          <p:spPr>
            <a:xfrm>
              <a:off x="5425950" y="4865600"/>
              <a:ext cx="66900" cy="63150"/>
            </a:xfrm>
            <a:custGeom>
              <a:avLst/>
              <a:gdLst/>
              <a:ahLst/>
              <a:cxnLst/>
              <a:rect l="l" t="t" r="r" b="b"/>
              <a:pathLst>
                <a:path w="2676" h="2526" extrusionOk="0">
                  <a:moveTo>
                    <a:pt x="1337" y="0"/>
                  </a:moveTo>
                  <a:cubicBezTo>
                    <a:pt x="933" y="0"/>
                    <a:pt x="536" y="194"/>
                    <a:pt x="292" y="554"/>
                  </a:cubicBezTo>
                  <a:cubicBezTo>
                    <a:pt x="4" y="976"/>
                    <a:pt x="1" y="1530"/>
                    <a:pt x="281" y="1957"/>
                  </a:cubicBezTo>
                  <a:cubicBezTo>
                    <a:pt x="517" y="2317"/>
                    <a:pt x="916" y="2525"/>
                    <a:pt x="1336" y="2525"/>
                  </a:cubicBezTo>
                  <a:cubicBezTo>
                    <a:pt x="1415" y="2525"/>
                    <a:pt x="1495" y="2518"/>
                    <a:pt x="1574" y="2503"/>
                  </a:cubicBezTo>
                  <a:cubicBezTo>
                    <a:pt x="2076" y="2407"/>
                    <a:pt x="2470" y="2018"/>
                    <a:pt x="2573" y="1518"/>
                  </a:cubicBezTo>
                  <a:cubicBezTo>
                    <a:pt x="2675" y="1018"/>
                    <a:pt x="2467" y="505"/>
                    <a:pt x="2044" y="218"/>
                  </a:cubicBezTo>
                  <a:cubicBezTo>
                    <a:pt x="1827" y="71"/>
                    <a:pt x="1581" y="0"/>
                    <a:pt x="13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"/>
            <p:cNvSpPr/>
            <p:nvPr/>
          </p:nvSpPr>
          <p:spPr>
            <a:xfrm>
              <a:off x="5138300" y="4952925"/>
              <a:ext cx="78300" cy="73925"/>
            </a:xfrm>
            <a:custGeom>
              <a:avLst/>
              <a:gdLst/>
              <a:ahLst/>
              <a:cxnLst/>
              <a:rect l="l" t="t" r="r" b="b"/>
              <a:pathLst>
                <a:path w="3132" h="2957" extrusionOk="0">
                  <a:moveTo>
                    <a:pt x="1565" y="0"/>
                  </a:moveTo>
                  <a:cubicBezTo>
                    <a:pt x="1092" y="0"/>
                    <a:pt x="627" y="227"/>
                    <a:pt x="341" y="648"/>
                  </a:cubicBezTo>
                  <a:cubicBezTo>
                    <a:pt x="6" y="1143"/>
                    <a:pt x="1" y="1792"/>
                    <a:pt x="330" y="2291"/>
                  </a:cubicBezTo>
                  <a:cubicBezTo>
                    <a:pt x="606" y="2712"/>
                    <a:pt x="1073" y="2957"/>
                    <a:pt x="1564" y="2957"/>
                  </a:cubicBezTo>
                  <a:cubicBezTo>
                    <a:pt x="1657" y="2957"/>
                    <a:pt x="1750" y="2948"/>
                    <a:pt x="1843" y="2930"/>
                  </a:cubicBezTo>
                  <a:cubicBezTo>
                    <a:pt x="2430" y="2817"/>
                    <a:pt x="2891" y="2362"/>
                    <a:pt x="3012" y="1777"/>
                  </a:cubicBezTo>
                  <a:cubicBezTo>
                    <a:pt x="3132" y="1191"/>
                    <a:pt x="2889" y="591"/>
                    <a:pt x="2394" y="256"/>
                  </a:cubicBezTo>
                  <a:cubicBezTo>
                    <a:pt x="2139" y="83"/>
                    <a:pt x="1851" y="0"/>
                    <a:pt x="15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"/>
            <p:cNvSpPr/>
            <p:nvPr/>
          </p:nvSpPr>
          <p:spPr>
            <a:xfrm>
              <a:off x="5230450" y="4872825"/>
              <a:ext cx="62650" cy="59150"/>
            </a:xfrm>
            <a:custGeom>
              <a:avLst/>
              <a:gdLst/>
              <a:ahLst/>
              <a:cxnLst/>
              <a:rect l="l" t="t" r="r" b="b"/>
              <a:pathLst>
                <a:path w="2506" h="2366" extrusionOk="0">
                  <a:moveTo>
                    <a:pt x="1253" y="1"/>
                  </a:moveTo>
                  <a:cubicBezTo>
                    <a:pt x="874" y="1"/>
                    <a:pt x="501" y="183"/>
                    <a:pt x="273" y="520"/>
                  </a:cubicBezTo>
                  <a:cubicBezTo>
                    <a:pt x="5" y="916"/>
                    <a:pt x="1" y="1434"/>
                    <a:pt x="264" y="1833"/>
                  </a:cubicBezTo>
                  <a:cubicBezTo>
                    <a:pt x="485" y="2170"/>
                    <a:pt x="859" y="2366"/>
                    <a:pt x="1251" y="2366"/>
                  </a:cubicBezTo>
                  <a:cubicBezTo>
                    <a:pt x="1325" y="2366"/>
                    <a:pt x="1399" y="2359"/>
                    <a:pt x="1474" y="2345"/>
                  </a:cubicBezTo>
                  <a:cubicBezTo>
                    <a:pt x="1944" y="2255"/>
                    <a:pt x="2313" y="1891"/>
                    <a:pt x="2409" y="1422"/>
                  </a:cubicBezTo>
                  <a:cubicBezTo>
                    <a:pt x="2506" y="954"/>
                    <a:pt x="2310" y="474"/>
                    <a:pt x="1915" y="205"/>
                  </a:cubicBezTo>
                  <a:cubicBezTo>
                    <a:pt x="1712" y="67"/>
                    <a:pt x="1481" y="1"/>
                    <a:pt x="12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"/>
            <p:cNvSpPr/>
            <p:nvPr/>
          </p:nvSpPr>
          <p:spPr>
            <a:xfrm>
              <a:off x="5404000" y="4991500"/>
              <a:ext cx="55575" cy="52475"/>
            </a:xfrm>
            <a:custGeom>
              <a:avLst/>
              <a:gdLst/>
              <a:ahLst/>
              <a:cxnLst/>
              <a:rect l="l" t="t" r="r" b="b"/>
              <a:pathLst>
                <a:path w="2223" h="2099" extrusionOk="0">
                  <a:moveTo>
                    <a:pt x="1111" y="1"/>
                  </a:moveTo>
                  <a:cubicBezTo>
                    <a:pt x="775" y="1"/>
                    <a:pt x="445" y="162"/>
                    <a:pt x="243" y="461"/>
                  </a:cubicBezTo>
                  <a:cubicBezTo>
                    <a:pt x="4" y="812"/>
                    <a:pt x="1" y="1273"/>
                    <a:pt x="234" y="1627"/>
                  </a:cubicBezTo>
                  <a:cubicBezTo>
                    <a:pt x="430" y="1925"/>
                    <a:pt x="761" y="2098"/>
                    <a:pt x="1110" y="2098"/>
                  </a:cubicBezTo>
                  <a:cubicBezTo>
                    <a:pt x="1175" y="2098"/>
                    <a:pt x="1242" y="2092"/>
                    <a:pt x="1308" y="2079"/>
                  </a:cubicBezTo>
                  <a:cubicBezTo>
                    <a:pt x="1724" y="2000"/>
                    <a:pt x="2052" y="1677"/>
                    <a:pt x="2137" y="1261"/>
                  </a:cubicBezTo>
                  <a:cubicBezTo>
                    <a:pt x="2223" y="846"/>
                    <a:pt x="2050" y="420"/>
                    <a:pt x="1699" y="181"/>
                  </a:cubicBezTo>
                  <a:cubicBezTo>
                    <a:pt x="1519" y="59"/>
                    <a:pt x="1314" y="1"/>
                    <a:pt x="1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"/>
            <p:cNvSpPr/>
            <p:nvPr/>
          </p:nvSpPr>
          <p:spPr>
            <a:xfrm>
              <a:off x="5351925" y="5311225"/>
              <a:ext cx="54300" cy="51275"/>
            </a:xfrm>
            <a:custGeom>
              <a:avLst/>
              <a:gdLst/>
              <a:ahLst/>
              <a:cxnLst/>
              <a:rect l="l" t="t" r="r" b="b"/>
              <a:pathLst>
                <a:path w="2172" h="2051" extrusionOk="0">
                  <a:moveTo>
                    <a:pt x="1085" y="1"/>
                  </a:moveTo>
                  <a:cubicBezTo>
                    <a:pt x="757" y="1"/>
                    <a:pt x="434" y="158"/>
                    <a:pt x="236" y="451"/>
                  </a:cubicBezTo>
                  <a:cubicBezTo>
                    <a:pt x="3" y="794"/>
                    <a:pt x="0" y="1243"/>
                    <a:pt x="228" y="1589"/>
                  </a:cubicBezTo>
                  <a:cubicBezTo>
                    <a:pt x="419" y="1880"/>
                    <a:pt x="743" y="2050"/>
                    <a:pt x="1085" y="2050"/>
                  </a:cubicBezTo>
                  <a:cubicBezTo>
                    <a:pt x="1148" y="2050"/>
                    <a:pt x="1213" y="2044"/>
                    <a:pt x="1277" y="2032"/>
                  </a:cubicBezTo>
                  <a:cubicBezTo>
                    <a:pt x="1683" y="1954"/>
                    <a:pt x="2004" y="1638"/>
                    <a:pt x="2087" y="1233"/>
                  </a:cubicBezTo>
                  <a:cubicBezTo>
                    <a:pt x="2171" y="826"/>
                    <a:pt x="2001" y="410"/>
                    <a:pt x="1659" y="178"/>
                  </a:cubicBezTo>
                  <a:cubicBezTo>
                    <a:pt x="1483" y="58"/>
                    <a:pt x="1283" y="1"/>
                    <a:pt x="10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"/>
            <p:cNvSpPr/>
            <p:nvPr/>
          </p:nvSpPr>
          <p:spPr>
            <a:xfrm>
              <a:off x="5075575" y="5174925"/>
              <a:ext cx="45175" cy="42650"/>
            </a:xfrm>
            <a:custGeom>
              <a:avLst/>
              <a:gdLst/>
              <a:ahLst/>
              <a:cxnLst/>
              <a:rect l="l" t="t" r="r" b="b"/>
              <a:pathLst>
                <a:path w="1807" h="1706" extrusionOk="0">
                  <a:moveTo>
                    <a:pt x="903" y="1"/>
                  </a:moveTo>
                  <a:cubicBezTo>
                    <a:pt x="629" y="1"/>
                    <a:pt x="361" y="132"/>
                    <a:pt x="197" y="375"/>
                  </a:cubicBezTo>
                  <a:cubicBezTo>
                    <a:pt x="3" y="661"/>
                    <a:pt x="1" y="1035"/>
                    <a:pt x="190" y="1323"/>
                  </a:cubicBezTo>
                  <a:cubicBezTo>
                    <a:pt x="350" y="1565"/>
                    <a:pt x="619" y="1706"/>
                    <a:pt x="901" y="1706"/>
                  </a:cubicBezTo>
                  <a:cubicBezTo>
                    <a:pt x="955" y="1706"/>
                    <a:pt x="1008" y="1701"/>
                    <a:pt x="1062" y="1691"/>
                  </a:cubicBezTo>
                  <a:cubicBezTo>
                    <a:pt x="1401" y="1626"/>
                    <a:pt x="1668" y="1364"/>
                    <a:pt x="1737" y="1026"/>
                  </a:cubicBezTo>
                  <a:cubicBezTo>
                    <a:pt x="1806" y="688"/>
                    <a:pt x="1667" y="343"/>
                    <a:pt x="1381" y="148"/>
                  </a:cubicBezTo>
                  <a:cubicBezTo>
                    <a:pt x="1234" y="49"/>
                    <a:pt x="1067" y="1"/>
                    <a:pt x="9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"/>
            <p:cNvSpPr/>
            <p:nvPr/>
          </p:nvSpPr>
          <p:spPr>
            <a:xfrm>
              <a:off x="5646825" y="5326200"/>
              <a:ext cx="53275" cy="50275"/>
            </a:xfrm>
            <a:custGeom>
              <a:avLst/>
              <a:gdLst/>
              <a:ahLst/>
              <a:cxnLst/>
              <a:rect l="l" t="t" r="r" b="b"/>
              <a:pathLst>
                <a:path w="2131" h="2011" extrusionOk="0">
                  <a:moveTo>
                    <a:pt x="1064" y="0"/>
                  </a:moveTo>
                  <a:cubicBezTo>
                    <a:pt x="742" y="0"/>
                    <a:pt x="426" y="154"/>
                    <a:pt x="232" y="441"/>
                  </a:cubicBezTo>
                  <a:cubicBezTo>
                    <a:pt x="4" y="777"/>
                    <a:pt x="0" y="1217"/>
                    <a:pt x="224" y="1558"/>
                  </a:cubicBezTo>
                  <a:cubicBezTo>
                    <a:pt x="412" y="1843"/>
                    <a:pt x="729" y="2010"/>
                    <a:pt x="1062" y="2010"/>
                  </a:cubicBezTo>
                  <a:cubicBezTo>
                    <a:pt x="1125" y="2010"/>
                    <a:pt x="1189" y="2004"/>
                    <a:pt x="1252" y="1992"/>
                  </a:cubicBezTo>
                  <a:cubicBezTo>
                    <a:pt x="1653" y="1916"/>
                    <a:pt x="1966" y="1606"/>
                    <a:pt x="2048" y="1207"/>
                  </a:cubicBezTo>
                  <a:cubicBezTo>
                    <a:pt x="2130" y="810"/>
                    <a:pt x="1964" y="401"/>
                    <a:pt x="1628" y="174"/>
                  </a:cubicBezTo>
                  <a:cubicBezTo>
                    <a:pt x="1455" y="56"/>
                    <a:pt x="1259" y="0"/>
                    <a:pt x="1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"/>
            <p:cNvSpPr/>
            <p:nvPr/>
          </p:nvSpPr>
          <p:spPr>
            <a:xfrm>
              <a:off x="5339075" y="5410525"/>
              <a:ext cx="282375" cy="16600"/>
            </a:xfrm>
            <a:custGeom>
              <a:avLst/>
              <a:gdLst/>
              <a:ahLst/>
              <a:cxnLst/>
              <a:rect l="l" t="t" r="r" b="b"/>
              <a:pathLst>
                <a:path w="11295" h="664" extrusionOk="0">
                  <a:moveTo>
                    <a:pt x="201" y="0"/>
                  </a:moveTo>
                  <a:cubicBezTo>
                    <a:pt x="94" y="0"/>
                    <a:pt x="5" y="86"/>
                    <a:pt x="3" y="194"/>
                  </a:cubicBezTo>
                  <a:cubicBezTo>
                    <a:pt x="0" y="302"/>
                    <a:pt x="86" y="393"/>
                    <a:pt x="196" y="396"/>
                  </a:cubicBezTo>
                  <a:lnTo>
                    <a:pt x="11017" y="664"/>
                  </a:lnTo>
                  <a:cubicBezTo>
                    <a:pt x="11019" y="664"/>
                    <a:pt x="11022" y="664"/>
                    <a:pt x="11024" y="664"/>
                  </a:cubicBezTo>
                  <a:cubicBezTo>
                    <a:pt x="11059" y="664"/>
                    <a:pt x="11094" y="654"/>
                    <a:pt x="11125" y="636"/>
                  </a:cubicBezTo>
                  <a:cubicBezTo>
                    <a:pt x="11294" y="534"/>
                    <a:pt x="11226" y="274"/>
                    <a:pt x="11027" y="269"/>
                  </a:cubicBezTo>
                  <a:lnTo>
                    <a:pt x="206" y="0"/>
                  </a:lnTo>
                  <a:cubicBezTo>
                    <a:pt x="204" y="0"/>
                    <a:pt x="203" y="0"/>
                    <a:pt x="2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"/>
            <p:cNvSpPr/>
            <p:nvPr/>
          </p:nvSpPr>
          <p:spPr>
            <a:xfrm>
              <a:off x="5399350" y="5412700"/>
              <a:ext cx="38075" cy="41100"/>
            </a:xfrm>
            <a:custGeom>
              <a:avLst/>
              <a:gdLst/>
              <a:ahLst/>
              <a:cxnLst/>
              <a:rect l="l" t="t" r="r" b="b"/>
              <a:pathLst>
                <a:path w="1523" h="1644" extrusionOk="0">
                  <a:moveTo>
                    <a:pt x="1301" y="1"/>
                  </a:moveTo>
                  <a:cubicBezTo>
                    <a:pt x="1246" y="1"/>
                    <a:pt x="1191" y="24"/>
                    <a:pt x="1152" y="69"/>
                  </a:cubicBezTo>
                  <a:lnTo>
                    <a:pt x="66" y="1316"/>
                  </a:lnTo>
                  <a:cubicBezTo>
                    <a:pt x="1" y="1389"/>
                    <a:pt x="1" y="1498"/>
                    <a:pt x="63" y="1573"/>
                  </a:cubicBezTo>
                  <a:cubicBezTo>
                    <a:pt x="102" y="1619"/>
                    <a:pt x="158" y="1643"/>
                    <a:pt x="215" y="1643"/>
                  </a:cubicBezTo>
                  <a:cubicBezTo>
                    <a:pt x="250" y="1643"/>
                    <a:pt x="285" y="1634"/>
                    <a:pt x="316" y="1616"/>
                  </a:cubicBezTo>
                  <a:cubicBezTo>
                    <a:pt x="334" y="1604"/>
                    <a:pt x="350" y="1592"/>
                    <a:pt x="364" y="1576"/>
                  </a:cubicBezTo>
                  <a:lnTo>
                    <a:pt x="1450" y="329"/>
                  </a:lnTo>
                  <a:cubicBezTo>
                    <a:pt x="1522" y="246"/>
                    <a:pt x="1514" y="122"/>
                    <a:pt x="1431" y="49"/>
                  </a:cubicBezTo>
                  <a:cubicBezTo>
                    <a:pt x="1394" y="17"/>
                    <a:pt x="1347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"/>
            <p:cNvSpPr/>
            <p:nvPr/>
          </p:nvSpPr>
          <p:spPr>
            <a:xfrm>
              <a:off x="5438675" y="5413875"/>
              <a:ext cx="46275" cy="54325"/>
            </a:xfrm>
            <a:custGeom>
              <a:avLst/>
              <a:gdLst/>
              <a:ahLst/>
              <a:cxnLst/>
              <a:rect l="l" t="t" r="r" b="b"/>
              <a:pathLst>
                <a:path w="1851" h="2173" extrusionOk="0">
                  <a:moveTo>
                    <a:pt x="1628" y="0"/>
                  </a:moveTo>
                  <a:cubicBezTo>
                    <a:pt x="1568" y="0"/>
                    <a:pt x="1509" y="27"/>
                    <a:pt x="1471" y="78"/>
                  </a:cubicBezTo>
                  <a:lnTo>
                    <a:pt x="109" y="1853"/>
                  </a:lnTo>
                  <a:cubicBezTo>
                    <a:pt x="1" y="1994"/>
                    <a:pt x="118" y="2173"/>
                    <a:pt x="266" y="2173"/>
                  </a:cubicBezTo>
                  <a:cubicBezTo>
                    <a:pt x="299" y="2173"/>
                    <a:pt x="334" y="2164"/>
                    <a:pt x="368" y="2143"/>
                  </a:cubicBezTo>
                  <a:cubicBezTo>
                    <a:pt x="389" y="2130"/>
                    <a:pt x="408" y="2113"/>
                    <a:pt x="423" y="2094"/>
                  </a:cubicBezTo>
                  <a:lnTo>
                    <a:pt x="1785" y="319"/>
                  </a:lnTo>
                  <a:cubicBezTo>
                    <a:pt x="1851" y="232"/>
                    <a:pt x="1835" y="108"/>
                    <a:pt x="1747" y="41"/>
                  </a:cubicBezTo>
                  <a:cubicBezTo>
                    <a:pt x="1712" y="14"/>
                    <a:pt x="1670" y="0"/>
                    <a:pt x="16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"/>
            <p:cNvSpPr/>
            <p:nvPr/>
          </p:nvSpPr>
          <p:spPr>
            <a:xfrm>
              <a:off x="5491400" y="5415000"/>
              <a:ext cx="38850" cy="60750"/>
            </a:xfrm>
            <a:custGeom>
              <a:avLst/>
              <a:gdLst/>
              <a:ahLst/>
              <a:cxnLst/>
              <a:rect l="l" t="t" r="r" b="b"/>
              <a:pathLst>
                <a:path w="1554" h="2430" extrusionOk="0">
                  <a:moveTo>
                    <a:pt x="1328" y="0"/>
                  </a:moveTo>
                  <a:cubicBezTo>
                    <a:pt x="1257" y="0"/>
                    <a:pt x="1189" y="38"/>
                    <a:pt x="1154" y="106"/>
                  </a:cubicBezTo>
                  <a:lnTo>
                    <a:pt x="75" y="2137"/>
                  </a:lnTo>
                  <a:cubicBezTo>
                    <a:pt x="1" y="2279"/>
                    <a:pt x="114" y="2429"/>
                    <a:pt x="250" y="2429"/>
                  </a:cubicBezTo>
                  <a:cubicBezTo>
                    <a:pt x="283" y="2429"/>
                    <a:pt x="318" y="2420"/>
                    <a:pt x="352" y="2400"/>
                  </a:cubicBezTo>
                  <a:cubicBezTo>
                    <a:pt x="383" y="2381"/>
                    <a:pt x="408" y="2354"/>
                    <a:pt x="425" y="2323"/>
                  </a:cubicBezTo>
                  <a:lnTo>
                    <a:pt x="1503" y="292"/>
                  </a:lnTo>
                  <a:cubicBezTo>
                    <a:pt x="1554" y="194"/>
                    <a:pt x="1518" y="75"/>
                    <a:pt x="1422" y="23"/>
                  </a:cubicBezTo>
                  <a:cubicBezTo>
                    <a:pt x="1392" y="8"/>
                    <a:pt x="1360" y="0"/>
                    <a:pt x="1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"/>
            <p:cNvSpPr/>
            <p:nvPr/>
          </p:nvSpPr>
          <p:spPr>
            <a:xfrm>
              <a:off x="5540300" y="5415975"/>
              <a:ext cx="32325" cy="53375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066" y="0"/>
                  </a:moveTo>
                  <a:cubicBezTo>
                    <a:pt x="991" y="0"/>
                    <a:pt x="919" y="43"/>
                    <a:pt x="886" y="117"/>
                  </a:cubicBezTo>
                  <a:lnTo>
                    <a:pt x="68" y="1851"/>
                  </a:lnTo>
                  <a:cubicBezTo>
                    <a:pt x="0" y="1992"/>
                    <a:pt x="112" y="2135"/>
                    <a:pt x="246" y="2135"/>
                  </a:cubicBezTo>
                  <a:cubicBezTo>
                    <a:pt x="280" y="2135"/>
                    <a:pt x="315" y="2126"/>
                    <a:pt x="348" y="2106"/>
                  </a:cubicBezTo>
                  <a:cubicBezTo>
                    <a:pt x="382" y="2084"/>
                    <a:pt x="408" y="2056"/>
                    <a:pt x="426" y="2020"/>
                  </a:cubicBezTo>
                  <a:lnTo>
                    <a:pt x="1244" y="286"/>
                  </a:lnTo>
                  <a:cubicBezTo>
                    <a:pt x="1292" y="186"/>
                    <a:pt x="1251" y="67"/>
                    <a:pt x="1152" y="19"/>
                  </a:cubicBezTo>
                  <a:cubicBezTo>
                    <a:pt x="1124" y="6"/>
                    <a:pt x="1095" y="0"/>
                    <a:pt x="1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"/>
            <p:cNvSpPr/>
            <p:nvPr/>
          </p:nvSpPr>
          <p:spPr>
            <a:xfrm>
              <a:off x="5379375" y="5389425"/>
              <a:ext cx="27575" cy="32450"/>
            </a:xfrm>
            <a:custGeom>
              <a:avLst/>
              <a:gdLst/>
              <a:ahLst/>
              <a:cxnLst/>
              <a:rect l="l" t="t" r="r" b="b"/>
              <a:pathLst>
                <a:path w="1103" h="1298" extrusionOk="0">
                  <a:moveTo>
                    <a:pt x="225" y="0"/>
                  </a:moveTo>
                  <a:cubicBezTo>
                    <a:pt x="185" y="0"/>
                    <a:pt x="145" y="12"/>
                    <a:pt x="109" y="36"/>
                  </a:cubicBezTo>
                  <a:cubicBezTo>
                    <a:pt x="21" y="100"/>
                    <a:pt x="1" y="223"/>
                    <a:pt x="64" y="312"/>
                  </a:cubicBezTo>
                  <a:lnTo>
                    <a:pt x="719" y="1215"/>
                  </a:lnTo>
                  <a:cubicBezTo>
                    <a:pt x="757" y="1268"/>
                    <a:pt x="818" y="1297"/>
                    <a:pt x="879" y="1297"/>
                  </a:cubicBezTo>
                  <a:cubicBezTo>
                    <a:pt x="914" y="1297"/>
                    <a:pt x="948" y="1288"/>
                    <a:pt x="980" y="1270"/>
                  </a:cubicBezTo>
                  <a:cubicBezTo>
                    <a:pt x="986" y="1266"/>
                    <a:pt x="991" y="1263"/>
                    <a:pt x="994" y="1260"/>
                  </a:cubicBezTo>
                  <a:cubicBezTo>
                    <a:pt x="1083" y="1196"/>
                    <a:pt x="1103" y="1071"/>
                    <a:pt x="1039" y="983"/>
                  </a:cubicBezTo>
                  <a:lnTo>
                    <a:pt x="386" y="80"/>
                  </a:lnTo>
                  <a:cubicBezTo>
                    <a:pt x="346" y="28"/>
                    <a:pt x="286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"/>
            <p:cNvSpPr/>
            <p:nvPr/>
          </p:nvSpPr>
          <p:spPr>
            <a:xfrm>
              <a:off x="5417250" y="5375475"/>
              <a:ext cx="50900" cy="47900"/>
            </a:xfrm>
            <a:custGeom>
              <a:avLst/>
              <a:gdLst/>
              <a:ahLst/>
              <a:cxnLst/>
              <a:rect l="l" t="t" r="r" b="b"/>
              <a:pathLst>
                <a:path w="2036" h="1916" extrusionOk="0">
                  <a:moveTo>
                    <a:pt x="219" y="0"/>
                  </a:moveTo>
                  <a:cubicBezTo>
                    <a:pt x="167" y="0"/>
                    <a:pt x="115" y="21"/>
                    <a:pt x="76" y="62"/>
                  </a:cubicBezTo>
                  <a:cubicBezTo>
                    <a:pt x="1" y="140"/>
                    <a:pt x="3" y="266"/>
                    <a:pt x="83" y="341"/>
                  </a:cubicBezTo>
                  <a:lnTo>
                    <a:pt x="1680" y="1861"/>
                  </a:lnTo>
                  <a:cubicBezTo>
                    <a:pt x="1718" y="1897"/>
                    <a:pt x="1768" y="1916"/>
                    <a:pt x="1817" y="1916"/>
                  </a:cubicBezTo>
                  <a:cubicBezTo>
                    <a:pt x="1852" y="1916"/>
                    <a:pt x="1887" y="1907"/>
                    <a:pt x="1919" y="1887"/>
                  </a:cubicBezTo>
                  <a:cubicBezTo>
                    <a:pt x="1934" y="1879"/>
                    <a:pt x="1947" y="1868"/>
                    <a:pt x="1960" y="1855"/>
                  </a:cubicBezTo>
                  <a:cubicBezTo>
                    <a:pt x="2036" y="1775"/>
                    <a:pt x="2033" y="1649"/>
                    <a:pt x="1953" y="1575"/>
                  </a:cubicBezTo>
                  <a:lnTo>
                    <a:pt x="356" y="54"/>
                  </a:lnTo>
                  <a:cubicBezTo>
                    <a:pt x="317" y="18"/>
                    <a:pt x="268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"/>
            <p:cNvSpPr/>
            <p:nvPr/>
          </p:nvSpPr>
          <p:spPr>
            <a:xfrm>
              <a:off x="5473125" y="5364800"/>
              <a:ext cx="37425" cy="60650"/>
            </a:xfrm>
            <a:custGeom>
              <a:avLst/>
              <a:gdLst/>
              <a:ahLst/>
              <a:cxnLst/>
              <a:rect l="l" t="t" r="r" b="b"/>
              <a:pathLst>
                <a:path w="1497" h="2426" extrusionOk="0">
                  <a:moveTo>
                    <a:pt x="223" y="0"/>
                  </a:moveTo>
                  <a:cubicBezTo>
                    <a:pt x="191" y="0"/>
                    <a:pt x="160" y="8"/>
                    <a:pt x="130" y="24"/>
                  </a:cubicBezTo>
                  <a:cubicBezTo>
                    <a:pt x="28" y="77"/>
                    <a:pt x="0" y="198"/>
                    <a:pt x="50" y="296"/>
                  </a:cubicBezTo>
                  <a:lnTo>
                    <a:pt x="1096" y="2300"/>
                  </a:lnTo>
                  <a:cubicBezTo>
                    <a:pt x="1134" y="2372"/>
                    <a:pt x="1219" y="2425"/>
                    <a:pt x="1298" y="2425"/>
                  </a:cubicBezTo>
                  <a:cubicBezTo>
                    <a:pt x="1326" y="2425"/>
                    <a:pt x="1353" y="2419"/>
                    <a:pt x="1377" y="2404"/>
                  </a:cubicBezTo>
                  <a:lnTo>
                    <a:pt x="1387" y="2399"/>
                  </a:lnTo>
                  <a:cubicBezTo>
                    <a:pt x="1475" y="2346"/>
                    <a:pt x="1497" y="2211"/>
                    <a:pt x="1447" y="2117"/>
                  </a:cubicBezTo>
                  <a:lnTo>
                    <a:pt x="396" y="105"/>
                  </a:lnTo>
                  <a:cubicBezTo>
                    <a:pt x="361" y="38"/>
                    <a:pt x="293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"/>
            <p:cNvSpPr/>
            <p:nvPr/>
          </p:nvSpPr>
          <p:spPr>
            <a:xfrm>
              <a:off x="5512350" y="5365400"/>
              <a:ext cx="41325" cy="60100"/>
            </a:xfrm>
            <a:custGeom>
              <a:avLst/>
              <a:gdLst/>
              <a:ahLst/>
              <a:cxnLst/>
              <a:rect l="l" t="t" r="r" b="b"/>
              <a:pathLst>
                <a:path w="1653" h="2404" extrusionOk="0">
                  <a:moveTo>
                    <a:pt x="227" y="0"/>
                  </a:moveTo>
                  <a:cubicBezTo>
                    <a:pt x="193" y="0"/>
                    <a:pt x="158" y="9"/>
                    <a:pt x="126" y="28"/>
                  </a:cubicBezTo>
                  <a:cubicBezTo>
                    <a:pt x="29" y="86"/>
                    <a:pt x="0" y="212"/>
                    <a:pt x="61" y="307"/>
                  </a:cubicBezTo>
                  <a:lnTo>
                    <a:pt x="1257" y="2307"/>
                  </a:lnTo>
                  <a:cubicBezTo>
                    <a:pt x="1294" y="2369"/>
                    <a:pt x="1360" y="2403"/>
                    <a:pt x="1427" y="2403"/>
                  </a:cubicBezTo>
                  <a:cubicBezTo>
                    <a:pt x="1461" y="2403"/>
                    <a:pt x="1496" y="2394"/>
                    <a:pt x="1528" y="2375"/>
                  </a:cubicBezTo>
                  <a:cubicBezTo>
                    <a:pt x="1621" y="2319"/>
                    <a:pt x="1652" y="2198"/>
                    <a:pt x="1596" y="2105"/>
                  </a:cubicBezTo>
                  <a:lnTo>
                    <a:pt x="400" y="103"/>
                  </a:lnTo>
                  <a:cubicBezTo>
                    <a:pt x="364" y="37"/>
                    <a:pt x="297" y="0"/>
                    <a:pt x="2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"/>
            <p:cNvSpPr/>
            <p:nvPr/>
          </p:nvSpPr>
          <p:spPr>
            <a:xfrm>
              <a:off x="5557450" y="5378350"/>
              <a:ext cx="41650" cy="48275"/>
            </a:xfrm>
            <a:custGeom>
              <a:avLst/>
              <a:gdLst/>
              <a:ahLst/>
              <a:cxnLst/>
              <a:rect l="l" t="t" r="r" b="b"/>
              <a:pathLst>
                <a:path w="1666" h="1931" extrusionOk="0">
                  <a:moveTo>
                    <a:pt x="223" y="0"/>
                  </a:moveTo>
                  <a:cubicBezTo>
                    <a:pt x="180" y="0"/>
                    <a:pt x="138" y="14"/>
                    <a:pt x="101" y="42"/>
                  </a:cubicBezTo>
                  <a:cubicBezTo>
                    <a:pt x="15" y="109"/>
                    <a:pt x="0" y="234"/>
                    <a:pt x="69" y="320"/>
                  </a:cubicBezTo>
                  <a:lnTo>
                    <a:pt x="1287" y="1856"/>
                  </a:lnTo>
                  <a:cubicBezTo>
                    <a:pt x="1326" y="1905"/>
                    <a:pt x="1383" y="1930"/>
                    <a:pt x="1441" y="1930"/>
                  </a:cubicBezTo>
                  <a:cubicBezTo>
                    <a:pt x="1476" y="1930"/>
                    <a:pt x="1511" y="1921"/>
                    <a:pt x="1543" y="1902"/>
                  </a:cubicBezTo>
                  <a:cubicBezTo>
                    <a:pt x="1550" y="1898"/>
                    <a:pt x="1558" y="1893"/>
                    <a:pt x="1565" y="1887"/>
                  </a:cubicBezTo>
                  <a:cubicBezTo>
                    <a:pt x="1651" y="1820"/>
                    <a:pt x="1665" y="1695"/>
                    <a:pt x="1598" y="1609"/>
                  </a:cubicBezTo>
                  <a:lnTo>
                    <a:pt x="379" y="74"/>
                  </a:lnTo>
                  <a:cubicBezTo>
                    <a:pt x="339" y="26"/>
                    <a:pt x="281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"/>
            <p:cNvSpPr/>
            <p:nvPr/>
          </p:nvSpPr>
          <p:spPr>
            <a:xfrm>
              <a:off x="5505000" y="5028575"/>
              <a:ext cx="61225" cy="322275"/>
            </a:xfrm>
            <a:custGeom>
              <a:avLst/>
              <a:gdLst/>
              <a:ahLst/>
              <a:cxnLst/>
              <a:rect l="l" t="t" r="r" b="b"/>
              <a:pathLst>
                <a:path w="2449" h="12891" extrusionOk="0">
                  <a:moveTo>
                    <a:pt x="215" y="0"/>
                  </a:moveTo>
                  <a:cubicBezTo>
                    <a:pt x="204" y="0"/>
                    <a:pt x="194" y="1"/>
                    <a:pt x="183" y="3"/>
                  </a:cubicBezTo>
                  <a:cubicBezTo>
                    <a:pt x="75" y="20"/>
                    <a:pt x="1" y="123"/>
                    <a:pt x="18" y="230"/>
                  </a:cubicBezTo>
                  <a:lnTo>
                    <a:pt x="2045" y="12726"/>
                  </a:lnTo>
                  <a:cubicBezTo>
                    <a:pt x="2061" y="12826"/>
                    <a:pt x="2148" y="12891"/>
                    <a:pt x="2240" y="12891"/>
                  </a:cubicBezTo>
                  <a:cubicBezTo>
                    <a:pt x="2275" y="12891"/>
                    <a:pt x="2309" y="12882"/>
                    <a:pt x="2342" y="12863"/>
                  </a:cubicBezTo>
                  <a:cubicBezTo>
                    <a:pt x="2411" y="12822"/>
                    <a:pt x="2449" y="12742"/>
                    <a:pt x="2436" y="12662"/>
                  </a:cubicBezTo>
                  <a:lnTo>
                    <a:pt x="410" y="167"/>
                  </a:lnTo>
                  <a:cubicBezTo>
                    <a:pt x="394" y="70"/>
                    <a:pt x="310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"/>
            <p:cNvSpPr/>
            <p:nvPr/>
          </p:nvSpPr>
          <p:spPr>
            <a:xfrm>
              <a:off x="5480450" y="5086675"/>
              <a:ext cx="48800" cy="32950"/>
            </a:xfrm>
            <a:custGeom>
              <a:avLst/>
              <a:gdLst/>
              <a:ahLst/>
              <a:cxnLst/>
              <a:rect l="l" t="t" r="r" b="b"/>
              <a:pathLst>
                <a:path w="1952" h="1318" extrusionOk="0">
                  <a:moveTo>
                    <a:pt x="228" y="1"/>
                  </a:moveTo>
                  <a:cubicBezTo>
                    <a:pt x="162" y="1"/>
                    <a:pt x="97" y="35"/>
                    <a:pt x="59" y="95"/>
                  </a:cubicBezTo>
                  <a:cubicBezTo>
                    <a:pt x="0" y="190"/>
                    <a:pt x="32" y="314"/>
                    <a:pt x="128" y="370"/>
                  </a:cubicBezTo>
                  <a:lnTo>
                    <a:pt x="1618" y="1288"/>
                  </a:lnTo>
                  <a:cubicBezTo>
                    <a:pt x="1650" y="1307"/>
                    <a:pt x="1686" y="1317"/>
                    <a:pt x="1722" y="1317"/>
                  </a:cubicBezTo>
                  <a:cubicBezTo>
                    <a:pt x="1757" y="1317"/>
                    <a:pt x="1792" y="1308"/>
                    <a:pt x="1823" y="1289"/>
                  </a:cubicBezTo>
                  <a:cubicBezTo>
                    <a:pt x="1951" y="1213"/>
                    <a:pt x="1952" y="1028"/>
                    <a:pt x="1826" y="951"/>
                  </a:cubicBezTo>
                  <a:lnTo>
                    <a:pt x="336" y="33"/>
                  </a:lnTo>
                  <a:cubicBezTo>
                    <a:pt x="302" y="11"/>
                    <a:pt x="265" y="1"/>
                    <a:pt x="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"/>
            <p:cNvSpPr/>
            <p:nvPr/>
          </p:nvSpPr>
          <p:spPr>
            <a:xfrm>
              <a:off x="5474750" y="5126125"/>
              <a:ext cx="65425" cy="46550"/>
            </a:xfrm>
            <a:custGeom>
              <a:avLst/>
              <a:gdLst/>
              <a:ahLst/>
              <a:cxnLst/>
              <a:rect l="l" t="t" r="r" b="b"/>
              <a:pathLst>
                <a:path w="2617" h="1862" extrusionOk="0">
                  <a:moveTo>
                    <a:pt x="223" y="0"/>
                  </a:moveTo>
                  <a:cubicBezTo>
                    <a:pt x="160" y="0"/>
                    <a:pt x="98" y="30"/>
                    <a:pt x="60" y="86"/>
                  </a:cubicBezTo>
                  <a:cubicBezTo>
                    <a:pt x="0" y="175"/>
                    <a:pt x="20" y="293"/>
                    <a:pt x="106" y="357"/>
                  </a:cubicBezTo>
                  <a:lnTo>
                    <a:pt x="2273" y="1827"/>
                  </a:lnTo>
                  <a:cubicBezTo>
                    <a:pt x="2307" y="1850"/>
                    <a:pt x="2346" y="1862"/>
                    <a:pt x="2385" y="1862"/>
                  </a:cubicBezTo>
                  <a:cubicBezTo>
                    <a:pt x="2420" y="1862"/>
                    <a:pt x="2455" y="1852"/>
                    <a:pt x="2487" y="1833"/>
                  </a:cubicBezTo>
                  <a:cubicBezTo>
                    <a:pt x="2611" y="1760"/>
                    <a:pt x="2616" y="1581"/>
                    <a:pt x="2497" y="1500"/>
                  </a:cubicBezTo>
                  <a:lnTo>
                    <a:pt x="328" y="30"/>
                  </a:lnTo>
                  <a:cubicBezTo>
                    <a:pt x="295" y="10"/>
                    <a:pt x="259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"/>
            <p:cNvSpPr/>
            <p:nvPr/>
          </p:nvSpPr>
          <p:spPr>
            <a:xfrm>
              <a:off x="5467000" y="5184175"/>
              <a:ext cx="76125" cy="53925"/>
            </a:xfrm>
            <a:custGeom>
              <a:avLst/>
              <a:gdLst/>
              <a:ahLst/>
              <a:cxnLst/>
              <a:rect l="l" t="t" r="r" b="b"/>
              <a:pathLst>
                <a:path w="3045" h="2157" extrusionOk="0">
                  <a:moveTo>
                    <a:pt x="225" y="0"/>
                  </a:moveTo>
                  <a:cubicBezTo>
                    <a:pt x="161" y="0"/>
                    <a:pt x="99" y="31"/>
                    <a:pt x="61" y="87"/>
                  </a:cubicBezTo>
                  <a:cubicBezTo>
                    <a:pt x="1" y="175"/>
                    <a:pt x="21" y="294"/>
                    <a:pt x="107" y="358"/>
                  </a:cubicBezTo>
                  <a:lnTo>
                    <a:pt x="2708" y="2122"/>
                  </a:lnTo>
                  <a:cubicBezTo>
                    <a:pt x="2742" y="2145"/>
                    <a:pt x="2780" y="2156"/>
                    <a:pt x="2819" y="2156"/>
                  </a:cubicBezTo>
                  <a:cubicBezTo>
                    <a:pt x="2854" y="2156"/>
                    <a:pt x="2889" y="2147"/>
                    <a:pt x="2920" y="2129"/>
                  </a:cubicBezTo>
                  <a:cubicBezTo>
                    <a:pt x="2945" y="2114"/>
                    <a:pt x="2966" y="2094"/>
                    <a:pt x="2982" y="2070"/>
                  </a:cubicBezTo>
                  <a:cubicBezTo>
                    <a:pt x="3045" y="1979"/>
                    <a:pt x="3021" y="1857"/>
                    <a:pt x="2930" y="1796"/>
                  </a:cubicBezTo>
                  <a:lnTo>
                    <a:pt x="329" y="30"/>
                  </a:lnTo>
                  <a:cubicBezTo>
                    <a:pt x="297" y="10"/>
                    <a:pt x="260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"/>
            <p:cNvSpPr/>
            <p:nvPr/>
          </p:nvSpPr>
          <p:spPr>
            <a:xfrm>
              <a:off x="5477475" y="5238750"/>
              <a:ext cx="76250" cy="53925"/>
            </a:xfrm>
            <a:custGeom>
              <a:avLst/>
              <a:gdLst/>
              <a:ahLst/>
              <a:cxnLst/>
              <a:rect l="l" t="t" r="r" b="b"/>
              <a:pathLst>
                <a:path w="3050" h="2157" extrusionOk="0">
                  <a:moveTo>
                    <a:pt x="224" y="1"/>
                  </a:moveTo>
                  <a:cubicBezTo>
                    <a:pt x="160" y="1"/>
                    <a:pt x="98" y="31"/>
                    <a:pt x="60" y="88"/>
                  </a:cubicBezTo>
                  <a:cubicBezTo>
                    <a:pt x="1" y="175"/>
                    <a:pt x="21" y="295"/>
                    <a:pt x="106" y="358"/>
                  </a:cubicBezTo>
                  <a:lnTo>
                    <a:pt x="2708" y="2123"/>
                  </a:lnTo>
                  <a:cubicBezTo>
                    <a:pt x="2742" y="2145"/>
                    <a:pt x="2780" y="2156"/>
                    <a:pt x="2819" y="2156"/>
                  </a:cubicBezTo>
                  <a:cubicBezTo>
                    <a:pt x="2854" y="2156"/>
                    <a:pt x="2889" y="2147"/>
                    <a:pt x="2920" y="2129"/>
                  </a:cubicBezTo>
                  <a:cubicBezTo>
                    <a:pt x="3045" y="2054"/>
                    <a:pt x="3050" y="1876"/>
                    <a:pt x="2930" y="1795"/>
                  </a:cubicBezTo>
                  <a:lnTo>
                    <a:pt x="328" y="30"/>
                  </a:lnTo>
                  <a:cubicBezTo>
                    <a:pt x="295" y="10"/>
                    <a:pt x="259" y="1"/>
                    <a:pt x="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"/>
            <p:cNvSpPr/>
            <p:nvPr/>
          </p:nvSpPr>
          <p:spPr>
            <a:xfrm>
              <a:off x="5505425" y="5293625"/>
              <a:ext cx="57950" cy="35950"/>
            </a:xfrm>
            <a:custGeom>
              <a:avLst/>
              <a:gdLst/>
              <a:ahLst/>
              <a:cxnLst/>
              <a:rect l="l" t="t" r="r" b="b"/>
              <a:pathLst>
                <a:path w="2318" h="1438" extrusionOk="0">
                  <a:moveTo>
                    <a:pt x="226" y="1"/>
                  </a:moveTo>
                  <a:cubicBezTo>
                    <a:pt x="157" y="1"/>
                    <a:pt x="90" y="37"/>
                    <a:pt x="54" y="101"/>
                  </a:cubicBezTo>
                  <a:cubicBezTo>
                    <a:pt x="0" y="197"/>
                    <a:pt x="34" y="318"/>
                    <a:pt x="130" y="371"/>
                  </a:cubicBezTo>
                  <a:lnTo>
                    <a:pt x="1988" y="1412"/>
                  </a:lnTo>
                  <a:cubicBezTo>
                    <a:pt x="2018" y="1429"/>
                    <a:pt x="2052" y="1437"/>
                    <a:pt x="2085" y="1437"/>
                  </a:cubicBezTo>
                  <a:cubicBezTo>
                    <a:pt x="2120" y="1437"/>
                    <a:pt x="2155" y="1428"/>
                    <a:pt x="2186" y="1409"/>
                  </a:cubicBezTo>
                  <a:lnTo>
                    <a:pt x="2186" y="1411"/>
                  </a:lnTo>
                  <a:cubicBezTo>
                    <a:pt x="2317" y="1332"/>
                    <a:pt x="2315" y="1141"/>
                    <a:pt x="2181" y="1068"/>
                  </a:cubicBezTo>
                  <a:lnTo>
                    <a:pt x="323" y="26"/>
                  </a:lnTo>
                  <a:cubicBezTo>
                    <a:pt x="292" y="9"/>
                    <a:pt x="259" y="1"/>
                    <a:pt x="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"/>
            <p:cNvSpPr/>
            <p:nvPr/>
          </p:nvSpPr>
          <p:spPr>
            <a:xfrm>
              <a:off x="5541600" y="5193150"/>
              <a:ext cx="66800" cy="71350"/>
            </a:xfrm>
            <a:custGeom>
              <a:avLst/>
              <a:gdLst/>
              <a:ahLst/>
              <a:cxnLst/>
              <a:rect l="l" t="t" r="r" b="b"/>
              <a:pathLst>
                <a:path w="2672" h="2854" extrusionOk="0">
                  <a:moveTo>
                    <a:pt x="2453" y="0"/>
                  </a:moveTo>
                  <a:cubicBezTo>
                    <a:pt x="2399" y="0"/>
                    <a:pt x="2346" y="22"/>
                    <a:pt x="2307" y="65"/>
                  </a:cubicBezTo>
                  <a:lnTo>
                    <a:pt x="70" y="2522"/>
                  </a:lnTo>
                  <a:cubicBezTo>
                    <a:pt x="3" y="2595"/>
                    <a:pt x="1" y="2705"/>
                    <a:pt x="62" y="2781"/>
                  </a:cubicBezTo>
                  <a:cubicBezTo>
                    <a:pt x="101" y="2828"/>
                    <a:pt x="158" y="2854"/>
                    <a:pt x="216" y="2854"/>
                  </a:cubicBezTo>
                  <a:cubicBezTo>
                    <a:pt x="251" y="2854"/>
                    <a:pt x="286" y="2845"/>
                    <a:pt x="318" y="2826"/>
                  </a:cubicBezTo>
                  <a:cubicBezTo>
                    <a:pt x="334" y="2816"/>
                    <a:pt x="349" y="2803"/>
                    <a:pt x="363" y="2788"/>
                  </a:cubicBezTo>
                  <a:lnTo>
                    <a:pt x="2598" y="332"/>
                  </a:lnTo>
                  <a:cubicBezTo>
                    <a:pt x="2672" y="251"/>
                    <a:pt x="2667" y="126"/>
                    <a:pt x="2586" y="53"/>
                  </a:cubicBezTo>
                  <a:cubicBezTo>
                    <a:pt x="2548" y="17"/>
                    <a:pt x="2500" y="0"/>
                    <a:pt x="2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1"/>
            <p:cNvSpPr/>
            <p:nvPr/>
          </p:nvSpPr>
          <p:spPr>
            <a:xfrm>
              <a:off x="5531975" y="5143775"/>
              <a:ext cx="64225" cy="62200"/>
            </a:xfrm>
            <a:custGeom>
              <a:avLst/>
              <a:gdLst/>
              <a:ahLst/>
              <a:cxnLst/>
              <a:rect l="l" t="t" r="r" b="b"/>
              <a:pathLst>
                <a:path w="2569" h="2488" extrusionOk="0">
                  <a:moveTo>
                    <a:pt x="2350" y="0"/>
                  </a:moveTo>
                  <a:cubicBezTo>
                    <a:pt x="2300" y="0"/>
                    <a:pt x="2250" y="19"/>
                    <a:pt x="2212" y="57"/>
                  </a:cubicBezTo>
                  <a:lnTo>
                    <a:pt x="83" y="2146"/>
                  </a:lnTo>
                  <a:cubicBezTo>
                    <a:pt x="9" y="2216"/>
                    <a:pt x="1" y="2329"/>
                    <a:pt x="62" y="2410"/>
                  </a:cubicBezTo>
                  <a:cubicBezTo>
                    <a:pt x="101" y="2460"/>
                    <a:pt x="159" y="2487"/>
                    <a:pt x="219" y="2487"/>
                  </a:cubicBezTo>
                  <a:cubicBezTo>
                    <a:pt x="254" y="2487"/>
                    <a:pt x="290" y="2478"/>
                    <a:pt x="322" y="2458"/>
                  </a:cubicBezTo>
                  <a:cubicBezTo>
                    <a:pt x="336" y="2450"/>
                    <a:pt x="349" y="2440"/>
                    <a:pt x="360" y="2429"/>
                  </a:cubicBezTo>
                  <a:lnTo>
                    <a:pt x="2488" y="340"/>
                  </a:lnTo>
                  <a:cubicBezTo>
                    <a:pt x="2567" y="264"/>
                    <a:pt x="2568" y="138"/>
                    <a:pt x="2492" y="60"/>
                  </a:cubicBezTo>
                  <a:cubicBezTo>
                    <a:pt x="2453" y="20"/>
                    <a:pt x="2401" y="0"/>
                    <a:pt x="23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"/>
            <p:cNvSpPr/>
            <p:nvPr/>
          </p:nvSpPr>
          <p:spPr>
            <a:xfrm>
              <a:off x="5522825" y="5098350"/>
              <a:ext cx="51050" cy="50600"/>
            </a:xfrm>
            <a:custGeom>
              <a:avLst/>
              <a:gdLst/>
              <a:ahLst/>
              <a:cxnLst/>
              <a:rect l="l" t="t" r="r" b="b"/>
              <a:pathLst>
                <a:path w="2042" h="2024" extrusionOk="0">
                  <a:moveTo>
                    <a:pt x="1823" y="0"/>
                  </a:moveTo>
                  <a:cubicBezTo>
                    <a:pt x="1772" y="0"/>
                    <a:pt x="1721" y="20"/>
                    <a:pt x="1682" y="60"/>
                  </a:cubicBezTo>
                  <a:lnTo>
                    <a:pt x="76" y="1686"/>
                  </a:lnTo>
                  <a:cubicBezTo>
                    <a:pt x="6" y="1757"/>
                    <a:pt x="0" y="1869"/>
                    <a:pt x="61" y="1948"/>
                  </a:cubicBezTo>
                  <a:cubicBezTo>
                    <a:pt x="100" y="1997"/>
                    <a:pt x="158" y="2023"/>
                    <a:pt x="217" y="2023"/>
                  </a:cubicBezTo>
                  <a:cubicBezTo>
                    <a:pt x="252" y="2023"/>
                    <a:pt x="287" y="2014"/>
                    <a:pt x="318" y="1995"/>
                  </a:cubicBezTo>
                  <a:cubicBezTo>
                    <a:pt x="333" y="1987"/>
                    <a:pt x="345" y="1977"/>
                    <a:pt x="358" y="1964"/>
                  </a:cubicBezTo>
                  <a:lnTo>
                    <a:pt x="1963" y="338"/>
                  </a:lnTo>
                  <a:cubicBezTo>
                    <a:pt x="2041" y="261"/>
                    <a:pt x="2041" y="135"/>
                    <a:pt x="1963" y="57"/>
                  </a:cubicBezTo>
                  <a:cubicBezTo>
                    <a:pt x="1924" y="19"/>
                    <a:pt x="1874" y="0"/>
                    <a:pt x="1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"/>
            <p:cNvSpPr/>
            <p:nvPr/>
          </p:nvSpPr>
          <p:spPr>
            <a:xfrm>
              <a:off x="5513875" y="5058875"/>
              <a:ext cx="31450" cy="34425"/>
            </a:xfrm>
            <a:custGeom>
              <a:avLst/>
              <a:gdLst/>
              <a:ahLst/>
              <a:cxnLst/>
              <a:rect l="l" t="t" r="r" b="b"/>
              <a:pathLst>
                <a:path w="1258" h="1377" extrusionOk="0">
                  <a:moveTo>
                    <a:pt x="1036" y="1"/>
                  </a:moveTo>
                  <a:cubicBezTo>
                    <a:pt x="979" y="1"/>
                    <a:pt x="923" y="25"/>
                    <a:pt x="884" y="71"/>
                  </a:cubicBezTo>
                  <a:lnTo>
                    <a:pt x="62" y="1053"/>
                  </a:lnTo>
                  <a:cubicBezTo>
                    <a:pt x="0" y="1126"/>
                    <a:pt x="1" y="1234"/>
                    <a:pt x="64" y="1307"/>
                  </a:cubicBezTo>
                  <a:cubicBezTo>
                    <a:pt x="102" y="1353"/>
                    <a:pt x="158" y="1377"/>
                    <a:pt x="215" y="1377"/>
                  </a:cubicBezTo>
                  <a:cubicBezTo>
                    <a:pt x="249" y="1377"/>
                    <a:pt x="284" y="1368"/>
                    <a:pt x="316" y="1350"/>
                  </a:cubicBezTo>
                  <a:cubicBezTo>
                    <a:pt x="334" y="1338"/>
                    <a:pt x="352" y="1323"/>
                    <a:pt x="365" y="1307"/>
                  </a:cubicBezTo>
                  <a:lnTo>
                    <a:pt x="1187" y="326"/>
                  </a:lnTo>
                  <a:cubicBezTo>
                    <a:pt x="1257" y="242"/>
                    <a:pt x="1247" y="118"/>
                    <a:pt x="1162" y="47"/>
                  </a:cubicBezTo>
                  <a:cubicBezTo>
                    <a:pt x="1125" y="16"/>
                    <a:pt x="1081" y="1"/>
                    <a:pt x="10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"/>
            <p:cNvSpPr/>
            <p:nvPr/>
          </p:nvSpPr>
          <p:spPr>
            <a:xfrm>
              <a:off x="5549000" y="5251925"/>
              <a:ext cx="57450" cy="58325"/>
            </a:xfrm>
            <a:custGeom>
              <a:avLst/>
              <a:gdLst/>
              <a:ahLst/>
              <a:cxnLst/>
              <a:rect l="l" t="t" r="r" b="b"/>
              <a:pathLst>
                <a:path w="2298" h="2333" extrusionOk="0">
                  <a:moveTo>
                    <a:pt x="2078" y="1"/>
                  </a:moveTo>
                  <a:cubicBezTo>
                    <a:pt x="2026" y="1"/>
                    <a:pt x="1973" y="22"/>
                    <a:pt x="1935" y="63"/>
                  </a:cubicBezTo>
                  <a:lnTo>
                    <a:pt x="74" y="1997"/>
                  </a:lnTo>
                  <a:cubicBezTo>
                    <a:pt x="5" y="2068"/>
                    <a:pt x="0" y="2179"/>
                    <a:pt x="62" y="2258"/>
                  </a:cubicBezTo>
                  <a:cubicBezTo>
                    <a:pt x="101" y="2307"/>
                    <a:pt x="158" y="2332"/>
                    <a:pt x="216" y="2332"/>
                  </a:cubicBezTo>
                  <a:cubicBezTo>
                    <a:pt x="251" y="2332"/>
                    <a:pt x="286" y="2323"/>
                    <a:pt x="318" y="2304"/>
                  </a:cubicBezTo>
                  <a:cubicBezTo>
                    <a:pt x="333" y="2295"/>
                    <a:pt x="347" y="2284"/>
                    <a:pt x="360" y="2272"/>
                  </a:cubicBezTo>
                  <a:lnTo>
                    <a:pt x="2219" y="338"/>
                  </a:lnTo>
                  <a:cubicBezTo>
                    <a:pt x="2297" y="259"/>
                    <a:pt x="2295" y="132"/>
                    <a:pt x="2216" y="56"/>
                  </a:cubicBezTo>
                  <a:cubicBezTo>
                    <a:pt x="2178" y="19"/>
                    <a:pt x="2128" y="1"/>
                    <a:pt x="2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"/>
            <p:cNvSpPr/>
            <p:nvPr/>
          </p:nvSpPr>
          <p:spPr>
            <a:xfrm>
              <a:off x="5053250" y="5275650"/>
              <a:ext cx="266325" cy="51700"/>
            </a:xfrm>
            <a:custGeom>
              <a:avLst/>
              <a:gdLst/>
              <a:ahLst/>
              <a:cxnLst/>
              <a:rect l="l" t="t" r="r" b="b"/>
              <a:pathLst>
                <a:path w="10653" h="2068" extrusionOk="0">
                  <a:moveTo>
                    <a:pt x="10435" y="1"/>
                  </a:moveTo>
                  <a:cubicBezTo>
                    <a:pt x="10425" y="1"/>
                    <a:pt x="10414" y="2"/>
                    <a:pt x="10403" y="3"/>
                  </a:cubicBezTo>
                  <a:lnTo>
                    <a:pt x="182" y="1673"/>
                  </a:lnTo>
                  <a:cubicBezTo>
                    <a:pt x="75" y="1692"/>
                    <a:pt x="1" y="1793"/>
                    <a:pt x="18" y="1901"/>
                  </a:cubicBezTo>
                  <a:cubicBezTo>
                    <a:pt x="35" y="1998"/>
                    <a:pt x="119" y="2067"/>
                    <a:pt x="215" y="2067"/>
                  </a:cubicBezTo>
                  <a:cubicBezTo>
                    <a:pt x="225" y="2067"/>
                    <a:pt x="236" y="2066"/>
                    <a:pt x="247" y="2065"/>
                  </a:cubicBezTo>
                  <a:lnTo>
                    <a:pt x="10467" y="394"/>
                  </a:lnTo>
                  <a:cubicBezTo>
                    <a:pt x="10491" y="390"/>
                    <a:pt x="10514" y="381"/>
                    <a:pt x="10535" y="369"/>
                  </a:cubicBezTo>
                  <a:cubicBezTo>
                    <a:pt x="10618" y="320"/>
                    <a:pt x="10653" y="220"/>
                    <a:pt x="10620" y="131"/>
                  </a:cubicBezTo>
                  <a:cubicBezTo>
                    <a:pt x="10592" y="51"/>
                    <a:pt x="10517" y="1"/>
                    <a:pt x="104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1"/>
            <p:cNvSpPr/>
            <p:nvPr/>
          </p:nvSpPr>
          <p:spPr>
            <a:xfrm>
              <a:off x="5101150" y="5307450"/>
              <a:ext cx="23800" cy="43725"/>
            </a:xfrm>
            <a:custGeom>
              <a:avLst/>
              <a:gdLst/>
              <a:ahLst/>
              <a:cxnLst/>
              <a:rect l="l" t="t" r="r" b="b"/>
              <a:pathLst>
                <a:path w="952" h="1749" extrusionOk="0">
                  <a:moveTo>
                    <a:pt x="728" y="0"/>
                  </a:moveTo>
                  <a:cubicBezTo>
                    <a:pt x="647" y="0"/>
                    <a:pt x="570" y="51"/>
                    <a:pt x="542" y="132"/>
                  </a:cubicBezTo>
                  <a:lnTo>
                    <a:pt x="51" y="1481"/>
                  </a:lnTo>
                  <a:cubicBezTo>
                    <a:pt x="0" y="1620"/>
                    <a:pt x="110" y="1748"/>
                    <a:pt x="237" y="1748"/>
                  </a:cubicBezTo>
                  <a:cubicBezTo>
                    <a:pt x="270" y="1748"/>
                    <a:pt x="305" y="1739"/>
                    <a:pt x="338" y="1719"/>
                  </a:cubicBezTo>
                  <a:cubicBezTo>
                    <a:pt x="378" y="1696"/>
                    <a:pt x="408" y="1659"/>
                    <a:pt x="423" y="1617"/>
                  </a:cubicBezTo>
                  <a:lnTo>
                    <a:pt x="913" y="268"/>
                  </a:lnTo>
                  <a:cubicBezTo>
                    <a:pt x="952" y="164"/>
                    <a:pt x="898" y="50"/>
                    <a:pt x="795" y="12"/>
                  </a:cubicBezTo>
                  <a:cubicBezTo>
                    <a:pt x="773" y="4"/>
                    <a:pt x="750" y="0"/>
                    <a:pt x="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"/>
            <p:cNvSpPr/>
            <p:nvPr/>
          </p:nvSpPr>
          <p:spPr>
            <a:xfrm>
              <a:off x="5139275" y="5300050"/>
              <a:ext cx="31075" cy="59950"/>
            </a:xfrm>
            <a:custGeom>
              <a:avLst/>
              <a:gdLst/>
              <a:ahLst/>
              <a:cxnLst/>
              <a:rect l="l" t="t" r="r" b="b"/>
              <a:pathLst>
                <a:path w="1243" h="2398" extrusionOk="0">
                  <a:moveTo>
                    <a:pt x="1019" y="0"/>
                  </a:moveTo>
                  <a:cubicBezTo>
                    <a:pt x="939" y="0"/>
                    <a:pt x="864" y="49"/>
                    <a:pt x="835" y="127"/>
                  </a:cubicBezTo>
                  <a:lnTo>
                    <a:pt x="55" y="2127"/>
                  </a:lnTo>
                  <a:cubicBezTo>
                    <a:pt x="1" y="2266"/>
                    <a:pt x="110" y="2397"/>
                    <a:pt x="239" y="2397"/>
                  </a:cubicBezTo>
                  <a:cubicBezTo>
                    <a:pt x="272" y="2397"/>
                    <a:pt x="307" y="2388"/>
                    <a:pt x="341" y="2368"/>
                  </a:cubicBezTo>
                  <a:cubicBezTo>
                    <a:pt x="378" y="2346"/>
                    <a:pt x="408" y="2311"/>
                    <a:pt x="423" y="2271"/>
                  </a:cubicBezTo>
                  <a:lnTo>
                    <a:pt x="1202" y="271"/>
                  </a:lnTo>
                  <a:cubicBezTo>
                    <a:pt x="1242" y="168"/>
                    <a:pt x="1193" y="54"/>
                    <a:pt x="1090" y="14"/>
                  </a:cubicBezTo>
                  <a:cubicBezTo>
                    <a:pt x="1067" y="5"/>
                    <a:pt x="1042" y="0"/>
                    <a:pt x="10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"/>
            <p:cNvSpPr/>
            <p:nvPr/>
          </p:nvSpPr>
          <p:spPr>
            <a:xfrm>
              <a:off x="5195450" y="5290475"/>
              <a:ext cx="32725" cy="72000"/>
            </a:xfrm>
            <a:custGeom>
              <a:avLst/>
              <a:gdLst/>
              <a:ahLst/>
              <a:cxnLst/>
              <a:rect l="l" t="t" r="r" b="b"/>
              <a:pathLst>
                <a:path w="1309" h="2880" extrusionOk="0">
                  <a:moveTo>
                    <a:pt x="1084" y="1"/>
                  </a:moveTo>
                  <a:cubicBezTo>
                    <a:pt x="999" y="1"/>
                    <a:pt x="920" y="55"/>
                    <a:pt x="895" y="141"/>
                  </a:cubicBezTo>
                  <a:lnTo>
                    <a:pt x="48" y="2616"/>
                  </a:lnTo>
                  <a:cubicBezTo>
                    <a:pt x="1" y="2754"/>
                    <a:pt x="110" y="2879"/>
                    <a:pt x="235" y="2879"/>
                  </a:cubicBezTo>
                  <a:cubicBezTo>
                    <a:pt x="269" y="2879"/>
                    <a:pt x="303" y="2870"/>
                    <a:pt x="336" y="2851"/>
                  </a:cubicBezTo>
                  <a:cubicBezTo>
                    <a:pt x="377" y="2826"/>
                    <a:pt x="407" y="2789"/>
                    <a:pt x="422" y="2745"/>
                  </a:cubicBezTo>
                  <a:lnTo>
                    <a:pt x="1269" y="268"/>
                  </a:lnTo>
                  <a:cubicBezTo>
                    <a:pt x="1309" y="164"/>
                    <a:pt x="1254" y="48"/>
                    <a:pt x="1148" y="11"/>
                  </a:cubicBezTo>
                  <a:cubicBezTo>
                    <a:pt x="1126" y="4"/>
                    <a:pt x="1105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1"/>
            <p:cNvSpPr/>
            <p:nvPr/>
          </p:nvSpPr>
          <p:spPr>
            <a:xfrm>
              <a:off x="5237200" y="5283375"/>
              <a:ext cx="34975" cy="69375"/>
            </a:xfrm>
            <a:custGeom>
              <a:avLst/>
              <a:gdLst/>
              <a:ahLst/>
              <a:cxnLst/>
              <a:rect l="l" t="t" r="r" b="b"/>
              <a:pathLst>
                <a:path w="1399" h="2775" extrusionOk="0">
                  <a:moveTo>
                    <a:pt x="1173" y="0"/>
                  </a:moveTo>
                  <a:cubicBezTo>
                    <a:pt x="1093" y="0"/>
                    <a:pt x="1018" y="49"/>
                    <a:pt x="988" y="128"/>
                  </a:cubicBezTo>
                  <a:lnTo>
                    <a:pt x="55" y="2503"/>
                  </a:lnTo>
                  <a:cubicBezTo>
                    <a:pt x="1" y="2642"/>
                    <a:pt x="111" y="2774"/>
                    <a:pt x="240" y="2774"/>
                  </a:cubicBezTo>
                  <a:cubicBezTo>
                    <a:pt x="273" y="2774"/>
                    <a:pt x="308" y="2766"/>
                    <a:pt x="341" y="2746"/>
                  </a:cubicBezTo>
                  <a:cubicBezTo>
                    <a:pt x="379" y="2723"/>
                    <a:pt x="408" y="2688"/>
                    <a:pt x="424" y="2647"/>
                  </a:cubicBezTo>
                  <a:lnTo>
                    <a:pt x="1356" y="273"/>
                  </a:lnTo>
                  <a:cubicBezTo>
                    <a:pt x="1398" y="171"/>
                    <a:pt x="1348" y="55"/>
                    <a:pt x="1245" y="14"/>
                  </a:cubicBezTo>
                  <a:cubicBezTo>
                    <a:pt x="1221" y="4"/>
                    <a:pt x="1197" y="0"/>
                    <a:pt x="11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1"/>
            <p:cNvSpPr/>
            <p:nvPr/>
          </p:nvSpPr>
          <p:spPr>
            <a:xfrm>
              <a:off x="5277650" y="5278625"/>
              <a:ext cx="23575" cy="48325"/>
            </a:xfrm>
            <a:custGeom>
              <a:avLst/>
              <a:gdLst/>
              <a:ahLst/>
              <a:cxnLst/>
              <a:rect l="l" t="t" r="r" b="b"/>
              <a:pathLst>
                <a:path w="943" h="1933" extrusionOk="0">
                  <a:moveTo>
                    <a:pt x="720" y="1"/>
                  </a:moveTo>
                  <a:cubicBezTo>
                    <a:pt x="636" y="1"/>
                    <a:pt x="558" y="55"/>
                    <a:pt x="531" y="140"/>
                  </a:cubicBezTo>
                  <a:lnTo>
                    <a:pt x="44" y="1674"/>
                  </a:lnTo>
                  <a:cubicBezTo>
                    <a:pt x="0" y="1810"/>
                    <a:pt x="108" y="1932"/>
                    <a:pt x="232" y="1932"/>
                  </a:cubicBezTo>
                  <a:cubicBezTo>
                    <a:pt x="266" y="1932"/>
                    <a:pt x="301" y="1923"/>
                    <a:pt x="334" y="1903"/>
                  </a:cubicBezTo>
                  <a:cubicBezTo>
                    <a:pt x="375" y="1878"/>
                    <a:pt x="406" y="1840"/>
                    <a:pt x="421" y="1794"/>
                  </a:cubicBezTo>
                  <a:lnTo>
                    <a:pt x="909" y="261"/>
                  </a:lnTo>
                  <a:cubicBezTo>
                    <a:pt x="942" y="156"/>
                    <a:pt x="885" y="44"/>
                    <a:pt x="780" y="10"/>
                  </a:cubicBezTo>
                  <a:cubicBezTo>
                    <a:pt x="760" y="4"/>
                    <a:pt x="740" y="1"/>
                    <a:pt x="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1"/>
            <p:cNvSpPr/>
            <p:nvPr/>
          </p:nvSpPr>
          <p:spPr>
            <a:xfrm>
              <a:off x="5110675" y="5274250"/>
              <a:ext cx="36950" cy="39450"/>
            </a:xfrm>
            <a:custGeom>
              <a:avLst/>
              <a:gdLst/>
              <a:ahLst/>
              <a:cxnLst/>
              <a:rect l="l" t="t" r="r" b="b"/>
              <a:pathLst>
                <a:path w="1478" h="1578" extrusionOk="0">
                  <a:moveTo>
                    <a:pt x="221" y="0"/>
                  </a:moveTo>
                  <a:cubicBezTo>
                    <a:pt x="175" y="0"/>
                    <a:pt x="129" y="17"/>
                    <a:pt x="92" y="49"/>
                  </a:cubicBezTo>
                  <a:cubicBezTo>
                    <a:pt x="10" y="121"/>
                    <a:pt x="1" y="246"/>
                    <a:pt x="73" y="329"/>
                  </a:cubicBezTo>
                  <a:lnTo>
                    <a:pt x="1108" y="1510"/>
                  </a:lnTo>
                  <a:cubicBezTo>
                    <a:pt x="1147" y="1554"/>
                    <a:pt x="1202" y="1577"/>
                    <a:pt x="1257" y="1577"/>
                  </a:cubicBezTo>
                  <a:cubicBezTo>
                    <a:pt x="1292" y="1577"/>
                    <a:pt x="1326" y="1568"/>
                    <a:pt x="1358" y="1550"/>
                  </a:cubicBezTo>
                  <a:cubicBezTo>
                    <a:pt x="1368" y="1543"/>
                    <a:pt x="1378" y="1536"/>
                    <a:pt x="1388" y="1528"/>
                  </a:cubicBezTo>
                  <a:cubicBezTo>
                    <a:pt x="1469" y="1456"/>
                    <a:pt x="1477" y="1331"/>
                    <a:pt x="1406" y="1249"/>
                  </a:cubicBezTo>
                  <a:lnTo>
                    <a:pt x="370" y="68"/>
                  </a:lnTo>
                  <a:cubicBezTo>
                    <a:pt x="331" y="23"/>
                    <a:pt x="276" y="0"/>
                    <a:pt x="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"/>
            <p:cNvSpPr/>
            <p:nvPr/>
          </p:nvSpPr>
          <p:spPr>
            <a:xfrm>
              <a:off x="5076600" y="5295050"/>
              <a:ext cx="30175" cy="25325"/>
            </a:xfrm>
            <a:custGeom>
              <a:avLst/>
              <a:gdLst/>
              <a:ahLst/>
              <a:cxnLst/>
              <a:rect l="l" t="t" r="r" b="b"/>
              <a:pathLst>
                <a:path w="1207" h="1013" extrusionOk="0">
                  <a:moveTo>
                    <a:pt x="223" y="0"/>
                  </a:moveTo>
                  <a:cubicBezTo>
                    <a:pt x="165" y="0"/>
                    <a:pt x="108" y="25"/>
                    <a:pt x="70" y="73"/>
                  </a:cubicBezTo>
                  <a:cubicBezTo>
                    <a:pt x="1" y="158"/>
                    <a:pt x="13" y="282"/>
                    <a:pt x="98" y="351"/>
                  </a:cubicBezTo>
                  <a:lnTo>
                    <a:pt x="860" y="968"/>
                  </a:lnTo>
                  <a:cubicBezTo>
                    <a:pt x="896" y="998"/>
                    <a:pt x="940" y="1012"/>
                    <a:pt x="985" y="1012"/>
                  </a:cubicBezTo>
                  <a:cubicBezTo>
                    <a:pt x="1020" y="1012"/>
                    <a:pt x="1055" y="1003"/>
                    <a:pt x="1086" y="984"/>
                  </a:cubicBezTo>
                  <a:cubicBezTo>
                    <a:pt x="1106" y="973"/>
                    <a:pt x="1123" y="957"/>
                    <a:pt x="1138" y="940"/>
                  </a:cubicBezTo>
                  <a:cubicBezTo>
                    <a:pt x="1207" y="855"/>
                    <a:pt x="1194" y="730"/>
                    <a:pt x="1110" y="661"/>
                  </a:cubicBezTo>
                  <a:lnTo>
                    <a:pt x="348" y="44"/>
                  </a:lnTo>
                  <a:cubicBezTo>
                    <a:pt x="311" y="15"/>
                    <a:pt x="267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1"/>
            <p:cNvSpPr/>
            <p:nvPr/>
          </p:nvSpPr>
          <p:spPr>
            <a:xfrm>
              <a:off x="5147850" y="5257400"/>
              <a:ext cx="56175" cy="47125"/>
            </a:xfrm>
            <a:custGeom>
              <a:avLst/>
              <a:gdLst/>
              <a:ahLst/>
              <a:cxnLst/>
              <a:rect l="l" t="t" r="r" b="b"/>
              <a:pathLst>
                <a:path w="2247" h="1885" extrusionOk="0">
                  <a:moveTo>
                    <a:pt x="222" y="1"/>
                  </a:moveTo>
                  <a:cubicBezTo>
                    <a:pt x="165" y="1"/>
                    <a:pt x="109" y="25"/>
                    <a:pt x="70" y="73"/>
                  </a:cubicBezTo>
                  <a:cubicBezTo>
                    <a:pt x="0" y="156"/>
                    <a:pt x="10" y="278"/>
                    <a:pt x="93" y="349"/>
                  </a:cubicBezTo>
                  <a:lnTo>
                    <a:pt x="1888" y="1838"/>
                  </a:lnTo>
                  <a:cubicBezTo>
                    <a:pt x="1924" y="1869"/>
                    <a:pt x="1969" y="1884"/>
                    <a:pt x="2014" y="1884"/>
                  </a:cubicBezTo>
                  <a:cubicBezTo>
                    <a:pt x="2050" y="1884"/>
                    <a:pt x="2085" y="1875"/>
                    <a:pt x="2116" y="1856"/>
                  </a:cubicBezTo>
                  <a:cubicBezTo>
                    <a:pt x="2232" y="1786"/>
                    <a:pt x="2246" y="1621"/>
                    <a:pt x="2141" y="1534"/>
                  </a:cubicBezTo>
                  <a:lnTo>
                    <a:pt x="346" y="44"/>
                  </a:lnTo>
                  <a:cubicBezTo>
                    <a:pt x="309" y="15"/>
                    <a:pt x="265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"/>
            <p:cNvSpPr/>
            <p:nvPr/>
          </p:nvSpPr>
          <p:spPr>
            <a:xfrm>
              <a:off x="5203200" y="5244200"/>
              <a:ext cx="50075" cy="52225"/>
            </a:xfrm>
            <a:custGeom>
              <a:avLst/>
              <a:gdLst/>
              <a:ahLst/>
              <a:cxnLst/>
              <a:rect l="l" t="t" r="r" b="b"/>
              <a:pathLst>
                <a:path w="2003" h="2089" extrusionOk="0">
                  <a:moveTo>
                    <a:pt x="219" y="0"/>
                  </a:moveTo>
                  <a:cubicBezTo>
                    <a:pt x="171" y="0"/>
                    <a:pt x="123" y="18"/>
                    <a:pt x="86" y="53"/>
                  </a:cubicBezTo>
                  <a:cubicBezTo>
                    <a:pt x="3" y="129"/>
                    <a:pt x="1" y="256"/>
                    <a:pt x="78" y="336"/>
                  </a:cubicBezTo>
                  <a:lnTo>
                    <a:pt x="1638" y="2025"/>
                  </a:lnTo>
                  <a:cubicBezTo>
                    <a:pt x="1677" y="2066"/>
                    <a:pt x="1730" y="2088"/>
                    <a:pt x="1784" y="2088"/>
                  </a:cubicBezTo>
                  <a:cubicBezTo>
                    <a:pt x="1819" y="2088"/>
                    <a:pt x="1853" y="2079"/>
                    <a:pt x="1885" y="2061"/>
                  </a:cubicBezTo>
                  <a:cubicBezTo>
                    <a:pt x="1896" y="2053"/>
                    <a:pt x="1908" y="2045"/>
                    <a:pt x="1918" y="2036"/>
                  </a:cubicBezTo>
                  <a:cubicBezTo>
                    <a:pt x="1997" y="1961"/>
                    <a:pt x="2002" y="1836"/>
                    <a:pt x="1929" y="1756"/>
                  </a:cubicBezTo>
                  <a:lnTo>
                    <a:pt x="369" y="68"/>
                  </a:lnTo>
                  <a:cubicBezTo>
                    <a:pt x="329" y="23"/>
                    <a:pt x="274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"/>
            <p:cNvSpPr/>
            <p:nvPr/>
          </p:nvSpPr>
          <p:spPr>
            <a:xfrm>
              <a:off x="5251100" y="5246725"/>
              <a:ext cx="32625" cy="38475"/>
            </a:xfrm>
            <a:custGeom>
              <a:avLst/>
              <a:gdLst/>
              <a:ahLst/>
              <a:cxnLst/>
              <a:rect l="l" t="t" r="r" b="b"/>
              <a:pathLst>
                <a:path w="1305" h="1539" extrusionOk="0">
                  <a:moveTo>
                    <a:pt x="236" y="0"/>
                  </a:moveTo>
                  <a:cubicBezTo>
                    <a:pt x="202" y="0"/>
                    <a:pt x="169" y="9"/>
                    <a:pt x="141" y="28"/>
                  </a:cubicBezTo>
                  <a:cubicBezTo>
                    <a:pt x="50" y="89"/>
                    <a:pt x="0" y="169"/>
                    <a:pt x="63" y="259"/>
                  </a:cubicBezTo>
                  <a:lnTo>
                    <a:pt x="923" y="1511"/>
                  </a:lnTo>
                  <a:cubicBezTo>
                    <a:pt x="936" y="1530"/>
                    <a:pt x="947" y="1538"/>
                    <a:pt x="956" y="1538"/>
                  </a:cubicBezTo>
                  <a:cubicBezTo>
                    <a:pt x="991" y="1538"/>
                    <a:pt x="1015" y="1438"/>
                    <a:pt x="1084" y="1396"/>
                  </a:cubicBezTo>
                  <a:lnTo>
                    <a:pt x="1094" y="1390"/>
                  </a:lnTo>
                  <a:cubicBezTo>
                    <a:pt x="1187" y="1334"/>
                    <a:pt x="1305" y="1367"/>
                    <a:pt x="1244" y="1278"/>
                  </a:cubicBezTo>
                  <a:lnTo>
                    <a:pt x="428" y="102"/>
                  </a:lnTo>
                  <a:cubicBezTo>
                    <a:pt x="386" y="40"/>
                    <a:pt x="309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"/>
            <p:cNvSpPr/>
            <p:nvPr/>
          </p:nvSpPr>
          <p:spPr>
            <a:xfrm>
              <a:off x="4793575" y="5119350"/>
              <a:ext cx="232600" cy="31750"/>
            </a:xfrm>
            <a:custGeom>
              <a:avLst/>
              <a:gdLst/>
              <a:ahLst/>
              <a:cxnLst/>
              <a:rect l="l" t="t" r="r" b="b"/>
              <a:pathLst>
                <a:path w="9304" h="1270" extrusionOk="0">
                  <a:moveTo>
                    <a:pt x="9086" y="1"/>
                  </a:moveTo>
                  <a:cubicBezTo>
                    <a:pt x="9080" y="1"/>
                    <a:pt x="9074" y="1"/>
                    <a:pt x="9067" y="2"/>
                  </a:cubicBezTo>
                  <a:lnTo>
                    <a:pt x="189" y="875"/>
                  </a:lnTo>
                  <a:cubicBezTo>
                    <a:pt x="79" y="885"/>
                    <a:pt x="1" y="982"/>
                    <a:pt x="11" y="1090"/>
                  </a:cubicBezTo>
                  <a:cubicBezTo>
                    <a:pt x="21" y="1194"/>
                    <a:pt x="108" y="1270"/>
                    <a:pt x="209" y="1270"/>
                  </a:cubicBezTo>
                  <a:cubicBezTo>
                    <a:pt x="215" y="1270"/>
                    <a:pt x="221" y="1269"/>
                    <a:pt x="228" y="1269"/>
                  </a:cubicBezTo>
                  <a:lnTo>
                    <a:pt x="9106" y="396"/>
                  </a:lnTo>
                  <a:cubicBezTo>
                    <a:pt x="9135" y="392"/>
                    <a:pt x="9162" y="383"/>
                    <a:pt x="9187" y="368"/>
                  </a:cubicBezTo>
                  <a:cubicBezTo>
                    <a:pt x="9267" y="321"/>
                    <a:pt x="9303" y="225"/>
                    <a:pt x="9274" y="136"/>
                  </a:cubicBezTo>
                  <a:cubicBezTo>
                    <a:pt x="9248" y="55"/>
                    <a:pt x="9170" y="1"/>
                    <a:pt x="90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1"/>
            <p:cNvSpPr/>
            <p:nvPr/>
          </p:nvSpPr>
          <p:spPr>
            <a:xfrm>
              <a:off x="4839425" y="5130350"/>
              <a:ext cx="34050" cy="42275"/>
            </a:xfrm>
            <a:custGeom>
              <a:avLst/>
              <a:gdLst/>
              <a:ahLst/>
              <a:cxnLst/>
              <a:rect l="l" t="t" r="r" b="b"/>
              <a:pathLst>
                <a:path w="1362" h="1691" extrusionOk="0">
                  <a:moveTo>
                    <a:pt x="1137" y="1"/>
                  </a:moveTo>
                  <a:cubicBezTo>
                    <a:pt x="1077" y="1"/>
                    <a:pt x="1017" y="28"/>
                    <a:pt x="979" y="81"/>
                  </a:cubicBezTo>
                  <a:lnTo>
                    <a:pt x="96" y="1381"/>
                  </a:lnTo>
                  <a:cubicBezTo>
                    <a:pt x="0" y="1524"/>
                    <a:pt x="115" y="1691"/>
                    <a:pt x="258" y="1691"/>
                  </a:cubicBezTo>
                  <a:cubicBezTo>
                    <a:pt x="292" y="1691"/>
                    <a:pt x="326" y="1682"/>
                    <a:pt x="360" y="1662"/>
                  </a:cubicBezTo>
                  <a:cubicBezTo>
                    <a:pt x="385" y="1648"/>
                    <a:pt x="406" y="1628"/>
                    <a:pt x="424" y="1604"/>
                  </a:cubicBezTo>
                  <a:lnTo>
                    <a:pt x="1305" y="303"/>
                  </a:lnTo>
                  <a:cubicBezTo>
                    <a:pt x="1361" y="213"/>
                    <a:pt x="1336" y="94"/>
                    <a:pt x="1248" y="34"/>
                  </a:cubicBezTo>
                  <a:cubicBezTo>
                    <a:pt x="1214" y="12"/>
                    <a:pt x="1176" y="1"/>
                    <a:pt x="1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"/>
            <p:cNvSpPr/>
            <p:nvPr/>
          </p:nvSpPr>
          <p:spPr>
            <a:xfrm>
              <a:off x="4871150" y="5131150"/>
              <a:ext cx="35175" cy="50850"/>
            </a:xfrm>
            <a:custGeom>
              <a:avLst/>
              <a:gdLst/>
              <a:ahLst/>
              <a:cxnLst/>
              <a:rect l="l" t="t" r="r" b="b"/>
              <a:pathLst>
                <a:path w="1407" h="2034" extrusionOk="0">
                  <a:moveTo>
                    <a:pt x="1181" y="1"/>
                  </a:moveTo>
                  <a:cubicBezTo>
                    <a:pt x="1112" y="1"/>
                    <a:pt x="1045" y="37"/>
                    <a:pt x="1009" y="101"/>
                  </a:cubicBezTo>
                  <a:lnTo>
                    <a:pt x="81" y="1738"/>
                  </a:lnTo>
                  <a:cubicBezTo>
                    <a:pt x="1" y="1880"/>
                    <a:pt x="115" y="2034"/>
                    <a:pt x="254" y="2034"/>
                  </a:cubicBezTo>
                  <a:cubicBezTo>
                    <a:pt x="287" y="2034"/>
                    <a:pt x="322" y="2025"/>
                    <a:pt x="356" y="2005"/>
                  </a:cubicBezTo>
                  <a:cubicBezTo>
                    <a:pt x="384" y="1988"/>
                    <a:pt x="409" y="1963"/>
                    <a:pt x="425" y="1933"/>
                  </a:cubicBezTo>
                  <a:lnTo>
                    <a:pt x="1353" y="295"/>
                  </a:lnTo>
                  <a:cubicBezTo>
                    <a:pt x="1407" y="201"/>
                    <a:pt x="1373" y="80"/>
                    <a:pt x="1278" y="26"/>
                  </a:cubicBezTo>
                  <a:cubicBezTo>
                    <a:pt x="1248" y="9"/>
                    <a:pt x="1214" y="1"/>
                    <a:pt x="11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"/>
            <p:cNvSpPr/>
            <p:nvPr/>
          </p:nvSpPr>
          <p:spPr>
            <a:xfrm>
              <a:off x="4913400" y="5126725"/>
              <a:ext cx="38000" cy="63800"/>
            </a:xfrm>
            <a:custGeom>
              <a:avLst/>
              <a:gdLst/>
              <a:ahLst/>
              <a:cxnLst/>
              <a:rect l="l" t="t" r="r" b="b"/>
              <a:pathLst>
                <a:path w="1520" h="2552" extrusionOk="0">
                  <a:moveTo>
                    <a:pt x="1294" y="0"/>
                  </a:moveTo>
                  <a:cubicBezTo>
                    <a:pt x="1221" y="0"/>
                    <a:pt x="1150" y="41"/>
                    <a:pt x="1116" y="112"/>
                  </a:cubicBezTo>
                  <a:lnTo>
                    <a:pt x="70" y="2266"/>
                  </a:lnTo>
                  <a:cubicBezTo>
                    <a:pt x="1" y="2407"/>
                    <a:pt x="113" y="2552"/>
                    <a:pt x="247" y="2552"/>
                  </a:cubicBezTo>
                  <a:cubicBezTo>
                    <a:pt x="281" y="2552"/>
                    <a:pt x="315" y="2543"/>
                    <a:pt x="349" y="2523"/>
                  </a:cubicBezTo>
                  <a:cubicBezTo>
                    <a:pt x="383" y="2503"/>
                    <a:pt x="409" y="2474"/>
                    <a:pt x="426" y="2439"/>
                  </a:cubicBezTo>
                  <a:lnTo>
                    <a:pt x="1472" y="284"/>
                  </a:lnTo>
                  <a:cubicBezTo>
                    <a:pt x="1520" y="186"/>
                    <a:pt x="1479" y="68"/>
                    <a:pt x="1380" y="20"/>
                  </a:cubicBezTo>
                  <a:cubicBezTo>
                    <a:pt x="1352" y="6"/>
                    <a:pt x="1323" y="0"/>
                    <a:pt x="1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"/>
            <p:cNvSpPr/>
            <p:nvPr/>
          </p:nvSpPr>
          <p:spPr>
            <a:xfrm>
              <a:off x="4957350" y="5122575"/>
              <a:ext cx="35400" cy="66450"/>
            </a:xfrm>
            <a:custGeom>
              <a:avLst/>
              <a:gdLst/>
              <a:ahLst/>
              <a:cxnLst/>
              <a:rect l="l" t="t" r="r" b="b"/>
              <a:pathLst>
                <a:path w="1416" h="2658" extrusionOk="0">
                  <a:moveTo>
                    <a:pt x="1190" y="1"/>
                  </a:moveTo>
                  <a:cubicBezTo>
                    <a:pt x="1112" y="1"/>
                    <a:pt x="1037" y="48"/>
                    <a:pt x="1006" y="125"/>
                  </a:cubicBezTo>
                  <a:lnTo>
                    <a:pt x="59" y="2383"/>
                  </a:lnTo>
                  <a:cubicBezTo>
                    <a:pt x="0" y="2523"/>
                    <a:pt x="110" y="2658"/>
                    <a:pt x="241" y="2658"/>
                  </a:cubicBezTo>
                  <a:cubicBezTo>
                    <a:pt x="274" y="2658"/>
                    <a:pt x="309" y="2649"/>
                    <a:pt x="343" y="2629"/>
                  </a:cubicBezTo>
                  <a:cubicBezTo>
                    <a:pt x="379" y="2607"/>
                    <a:pt x="408" y="2575"/>
                    <a:pt x="424" y="2536"/>
                  </a:cubicBezTo>
                  <a:lnTo>
                    <a:pt x="1370" y="278"/>
                  </a:lnTo>
                  <a:cubicBezTo>
                    <a:pt x="1415" y="177"/>
                    <a:pt x="1368" y="59"/>
                    <a:pt x="1266" y="16"/>
                  </a:cubicBezTo>
                  <a:cubicBezTo>
                    <a:pt x="1241" y="6"/>
                    <a:pt x="1215" y="1"/>
                    <a:pt x="1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"/>
            <p:cNvSpPr/>
            <p:nvPr/>
          </p:nvSpPr>
          <p:spPr>
            <a:xfrm>
              <a:off x="4848375" y="5100200"/>
              <a:ext cx="41800" cy="42450"/>
            </a:xfrm>
            <a:custGeom>
              <a:avLst/>
              <a:gdLst/>
              <a:ahLst/>
              <a:cxnLst/>
              <a:rect l="l" t="t" r="r" b="b"/>
              <a:pathLst>
                <a:path w="1672" h="1698" extrusionOk="0">
                  <a:moveTo>
                    <a:pt x="220" y="1"/>
                  </a:moveTo>
                  <a:cubicBezTo>
                    <a:pt x="171" y="1"/>
                    <a:pt x="122" y="18"/>
                    <a:pt x="84" y="55"/>
                  </a:cubicBezTo>
                  <a:cubicBezTo>
                    <a:pt x="5" y="131"/>
                    <a:pt x="1" y="255"/>
                    <a:pt x="77" y="335"/>
                  </a:cubicBezTo>
                  <a:lnTo>
                    <a:pt x="1309" y="1636"/>
                  </a:lnTo>
                  <a:cubicBezTo>
                    <a:pt x="1347" y="1676"/>
                    <a:pt x="1400" y="1697"/>
                    <a:pt x="1453" y="1697"/>
                  </a:cubicBezTo>
                  <a:cubicBezTo>
                    <a:pt x="1488" y="1697"/>
                    <a:pt x="1523" y="1688"/>
                    <a:pt x="1555" y="1669"/>
                  </a:cubicBezTo>
                  <a:cubicBezTo>
                    <a:pt x="1567" y="1662"/>
                    <a:pt x="1578" y="1653"/>
                    <a:pt x="1589" y="1643"/>
                  </a:cubicBezTo>
                  <a:cubicBezTo>
                    <a:pt x="1668" y="1567"/>
                    <a:pt x="1672" y="1442"/>
                    <a:pt x="1597" y="1363"/>
                  </a:cubicBezTo>
                  <a:lnTo>
                    <a:pt x="364" y="62"/>
                  </a:lnTo>
                  <a:cubicBezTo>
                    <a:pt x="325" y="21"/>
                    <a:pt x="272" y="1"/>
                    <a:pt x="2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"/>
            <p:cNvSpPr/>
            <p:nvPr/>
          </p:nvSpPr>
          <p:spPr>
            <a:xfrm>
              <a:off x="4821300" y="5117675"/>
              <a:ext cx="27425" cy="29075"/>
            </a:xfrm>
            <a:custGeom>
              <a:avLst/>
              <a:gdLst/>
              <a:ahLst/>
              <a:cxnLst/>
              <a:rect l="l" t="t" r="r" b="b"/>
              <a:pathLst>
                <a:path w="1097" h="1163" extrusionOk="0">
                  <a:moveTo>
                    <a:pt x="222" y="0"/>
                  </a:moveTo>
                  <a:cubicBezTo>
                    <a:pt x="177" y="0"/>
                    <a:pt x="131" y="16"/>
                    <a:pt x="94" y="48"/>
                  </a:cubicBezTo>
                  <a:cubicBezTo>
                    <a:pt x="10" y="119"/>
                    <a:pt x="0" y="243"/>
                    <a:pt x="71" y="327"/>
                  </a:cubicBezTo>
                  <a:lnTo>
                    <a:pt x="725" y="1093"/>
                  </a:lnTo>
                  <a:cubicBezTo>
                    <a:pt x="763" y="1138"/>
                    <a:pt x="818" y="1162"/>
                    <a:pt x="875" y="1162"/>
                  </a:cubicBezTo>
                  <a:cubicBezTo>
                    <a:pt x="909" y="1162"/>
                    <a:pt x="945" y="1153"/>
                    <a:pt x="977" y="1134"/>
                  </a:cubicBezTo>
                  <a:cubicBezTo>
                    <a:pt x="985" y="1127"/>
                    <a:pt x="995" y="1121"/>
                    <a:pt x="1003" y="1115"/>
                  </a:cubicBezTo>
                  <a:cubicBezTo>
                    <a:pt x="1086" y="1044"/>
                    <a:pt x="1096" y="918"/>
                    <a:pt x="1025" y="836"/>
                  </a:cubicBezTo>
                  <a:lnTo>
                    <a:pt x="373" y="70"/>
                  </a:lnTo>
                  <a:cubicBezTo>
                    <a:pt x="334" y="24"/>
                    <a:pt x="278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"/>
            <p:cNvSpPr/>
            <p:nvPr/>
          </p:nvSpPr>
          <p:spPr>
            <a:xfrm>
              <a:off x="4879850" y="5085775"/>
              <a:ext cx="52925" cy="52725"/>
            </a:xfrm>
            <a:custGeom>
              <a:avLst/>
              <a:gdLst/>
              <a:ahLst/>
              <a:cxnLst/>
              <a:rect l="l" t="t" r="r" b="b"/>
              <a:pathLst>
                <a:path w="2117" h="2109" extrusionOk="0">
                  <a:moveTo>
                    <a:pt x="218" y="0"/>
                  </a:moveTo>
                  <a:cubicBezTo>
                    <a:pt x="168" y="0"/>
                    <a:pt x="118" y="19"/>
                    <a:pt x="80" y="57"/>
                  </a:cubicBezTo>
                  <a:cubicBezTo>
                    <a:pt x="3" y="131"/>
                    <a:pt x="0" y="254"/>
                    <a:pt x="74" y="333"/>
                  </a:cubicBezTo>
                  <a:lnTo>
                    <a:pt x="1745" y="2049"/>
                  </a:lnTo>
                  <a:cubicBezTo>
                    <a:pt x="1783" y="2088"/>
                    <a:pt x="1834" y="2108"/>
                    <a:pt x="1886" y="2108"/>
                  </a:cubicBezTo>
                  <a:cubicBezTo>
                    <a:pt x="1921" y="2108"/>
                    <a:pt x="1956" y="2099"/>
                    <a:pt x="1988" y="2081"/>
                  </a:cubicBezTo>
                  <a:cubicBezTo>
                    <a:pt x="2096" y="2014"/>
                    <a:pt x="2116" y="1865"/>
                    <a:pt x="2028" y="1773"/>
                  </a:cubicBezTo>
                  <a:lnTo>
                    <a:pt x="357" y="57"/>
                  </a:lnTo>
                  <a:cubicBezTo>
                    <a:pt x="318" y="19"/>
                    <a:pt x="268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"/>
            <p:cNvSpPr/>
            <p:nvPr/>
          </p:nvSpPr>
          <p:spPr>
            <a:xfrm>
              <a:off x="4923450" y="5076625"/>
              <a:ext cx="49125" cy="57925"/>
            </a:xfrm>
            <a:custGeom>
              <a:avLst/>
              <a:gdLst/>
              <a:ahLst/>
              <a:cxnLst/>
              <a:rect l="l" t="t" r="r" b="b"/>
              <a:pathLst>
                <a:path w="1965" h="2317" extrusionOk="0">
                  <a:moveTo>
                    <a:pt x="224" y="1"/>
                  </a:moveTo>
                  <a:cubicBezTo>
                    <a:pt x="180" y="1"/>
                    <a:pt x="137" y="15"/>
                    <a:pt x="100" y="44"/>
                  </a:cubicBezTo>
                  <a:cubicBezTo>
                    <a:pt x="16" y="111"/>
                    <a:pt x="1" y="236"/>
                    <a:pt x="68" y="322"/>
                  </a:cubicBezTo>
                  <a:lnTo>
                    <a:pt x="1587" y="2242"/>
                  </a:lnTo>
                  <a:cubicBezTo>
                    <a:pt x="1625" y="2290"/>
                    <a:pt x="1682" y="2316"/>
                    <a:pt x="1741" y="2316"/>
                  </a:cubicBezTo>
                  <a:cubicBezTo>
                    <a:pt x="1776" y="2316"/>
                    <a:pt x="1811" y="2307"/>
                    <a:pt x="1842" y="2288"/>
                  </a:cubicBezTo>
                  <a:cubicBezTo>
                    <a:pt x="1850" y="2284"/>
                    <a:pt x="1857" y="2279"/>
                    <a:pt x="1864" y="2274"/>
                  </a:cubicBezTo>
                  <a:cubicBezTo>
                    <a:pt x="1950" y="2207"/>
                    <a:pt x="1965" y="2082"/>
                    <a:pt x="1897" y="1996"/>
                  </a:cubicBezTo>
                  <a:lnTo>
                    <a:pt x="378" y="76"/>
                  </a:lnTo>
                  <a:cubicBezTo>
                    <a:pt x="340" y="27"/>
                    <a:pt x="282" y="1"/>
                    <a:pt x="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"/>
            <p:cNvSpPr/>
            <p:nvPr/>
          </p:nvSpPr>
          <p:spPr>
            <a:xfrm>
              <a:off x="4963050" y="5082325"/>
              <a:ext cx="45200" cy="48700"/>
            </a:xfrm>
            <a:custGeom>
              <a:avLst/>
              <a:gdLst/>
              <a:ahLst/>
              <a:cxnLst/>
              <a:rect l="l" t="t" r="r" b="b"/>
              <a:pathLst>
                <a:path w="1808" h="1948" extrusionOk="0">
                  <a:moveTo>
                    <a:pt x="221" y="0"/>
                  </a:moveTo>
                  <a:cubicBezTo>
                    <a:pt x="174" y="0"/>
                    <a:pt x="128" y="17"/>
                    <a:pt x="90" y="50"/>
                  </a:cubicBezTo>
                  <a:cubicBezTo>
                    <a:pt x="9" y="121"/>
                    <a:pt x="0" y="243"/>
                    <a:pt x="70" y="326"/>
                  </a:cubicBezTo>
                  <a:lnTo>
                    <a:pt x="1438" y="1881"/>
                  </a:lnTo>
                  <a:cubicBezTo>
                    <a:pt x="1477" y="1925"/>
                    <a:pt x="1531" y="1948"/>
                    <a:pt x="1587" y="1948"/>
                  </a:cubicBezTo>
                  <a:cubicBezTo>
                    <a:pt x="1621" y="1948"/>
                    <a:pt x="1656" y="1939"/>
                    <a:pt x="1687" y="1920"/>
                  </a:cubicBezTo>
                  <a:cubicBezTo>
                    <a:pt x="1697" y="1914"/>
                    <a:pt x="1707" y="1907"/>
                    <a:pt x="1717" y="1899"/>
                  </a:cubicBezTo>
                  <a:cubicBezTo>
                    <a:pt x="1798" y="1827"/>
                    <a:pt x="1807" y="1701"/>
                    <a:pt x="1735" y="1620"/>
                  </a:cubicBezTo>
                  <a:lnTo>
                    <a:pt x="367" y="65"/>
                  </a:lnTo>
                  <a:cubicBezTo>
                    <a:pt x="328" y="22"/>
                    <a:pt x="274" y="0"/>
                    <a:pt x="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8" name="Google Shape;258;p1"/>
          <p:cNvSpPr/>
          <p:nvPr/>
        </p:nvSpPr>
        <p:spPr>
          <a:xfrm rot="-5400000" flipH="1">
            <a:off x="-1123275" y="2524851"/>
            <a:ext cx="3103352" cy="12200"/>
          </a:xfrm>
          <a:custGeom>
            <a:avLst/>
            <a:gdLst/>
            <a:ahLst/>
            <a:cxnLst/>
            <a:rect l="l" t="t" r="r" b="b"/>
            <a:pathLst>
              <a:path w="87622" h="488" extrusionOk="0">
                <a:moveTo>
                  <a:pt x="244" y="0"/>
                </a:moveTo>
                <a:cubicBezTo>
                  <a:pt x="111" y="0"/>
                  <a:pt x="1" y="110"/>
                  <a:pt x="1" y="244"/>
                </a:cubicBezTo>
                <a:cubicBezTo>
                  <a:pt x="1" y="378"/>
                  <a:pt x="111" y="488"/>
                  <a:pt x="244" y="488"/>
                </a:cubicBezTo>
                <a:lnTo>
                  <a:pt x="87377" y="488"/>
                </a:lnTo>
                <a:cubicBezTo>
                  <a:pt x="87512" y="488"/>
                  <a:pt x="87621" y="378"/>
                  <a:pt x="87621" y="244"/>
                </a:cubicBezTo>
                <a:cubicBezTo>
                  <a:pt x="87621" y="110"/>
                  <a:pt x="87512" y="0"/>
                  <a:pt x="87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"/>
          <p:cNvSpPr/>
          <p:nvPr/>
        </p:nvSpPr>
        <p:spPr>
          <a:xfrm rot="-5400000" flipH="1">
            <a:off x="-1062333" y="2524881"/>
            <a:ext cx="3102892" cy="12175"/>
          </a:xfrm>
          <a:custGeom>
            <a:avLst/>
            <a:gdLst/>
            <a:ahLst/>
            <a:cxnLst/>
            <a:rect l="l" t="t" r="r" b="b"/>
            <a:pathLst>
              <a:path w="87609" h="487" extrusionOk="0">
                <a:moveTo>
                  <a:pt x="237" y="0"/>
                </a:moveTo>
                <a:cubicBezTo>
                  <a:pt x="105" y="3"/>
                  <a:pt x="0" y="111"/>
                  <a:pt x="0" y="244"/>
                </a:cubicBezTo>
                <a:cubicBezTo>
                  <a:pt x="0" y="376"/>
                  <a:pt x="105" y="484"/>
                  <a:pt x="237" y="487"/>
                </a:cubicBezTo>
                <a:lnTo>
                  <a:pt x="87370" y="487"/>
                </a:lnTo>
                <a:cubicBezTo>
                  <a:pt x="87502" y="484"/>
                  <a:pt x="87608" y="376"/>
                  <a:pt x="87608" y="244"/>
                </a:cubicBezTo>
                <a:cubicBezTo>
                  <a:pt x="87608" y="111"/>
                  <a:pt x="87502" y="3"/>
                  <a:pt x="873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" name="Google Shape;260;p1"/>
          <p:cNvGrpSpPr/>
          <p:nvPr/>
        </p:nvGrpSpPr>
        <p:grpSpPr>
          <a:xfrm rot="6496204">
            <a:off x="271744" y="3982720"/>
            <a:ext cx="1053062" cy="806084"/>
            <a:chOff x="4792850" y="4669675"/>
            <a:chExt cx="1053050" cy="806075"/>
          </a:xfrm>
        </p:grpSpPr>
        <p:sp>
          <p:nvSpPr>
            <p:cNvPr id="261" name="Google Shape;261;p1"/>
            <p:cNvSpPr/>
            <p:nvPr/>
          </p:nvSpPr>
          <p:spPr>
            <a:xfrm>
              <a:off x="5308900" y="5274925"/>
              <a:ext cx="537000" cy="181150"/>
            </a:xfrm>
            <a:custGeom>
              <a:avLst/>
              <a:gdLst/>
              <a:ahLst/>
              <a:cxnLst/>
              <a:rect l="l" t="t" r="r" b="b"/>
              <a:pathLst>
                <a:path w="21480" h="7246" extrusionOk="0">
                  <a:moveTo>
                    <a:pt x="990" y="0"/>
                  </a:moveTo>
                  <a:cubicBezTo>
                    <a:pt x="726" y="0"/>
                    <a:pt x="460" y="10"/>
                    <a:pt x="192" y="31"/>
                  </a:cubicBezTo>
                  <a:cubicBezTo>
                    <a:pt x="83" y="39"/>
                    <a:pt x="0" y="135"/>
                    <a:pt x="9" y="244"/>
                  </a:cubicBezTo>
                  <a:cubicBezTo>
                    <a:pt x="17" y="348"/>
                    <a:pt x="104" y="427"/>
                    <a:pt x="206" y="427"/>
                  </a:cubicBezTo>
                  <a:cubicBezTo>
                    <a:pt x="212" y="427"/>
                    <a:pt x="217" y="427"/>
                    <a:pt x="223" y="426"/>
                  </a:cubicBezTo>
                  <a:cubicBezTo>
                    <a:pt x="480" y="407"/>
                    <a:pt x="734" y="397"/>
                    <a:pt x="987" y="397"/>
                  </a:cubicBezTo>
                  <a:cubicBezTo>
                    <a:pt x="4832" y="397"/>
                    <a:pt x="8300" y="2605"/>
                    <a:pt x="11120" y="4401"/>
                  </a:cubicBezTo>
                  <a:cubicBezTo>
                    <a:pt x="11721" y="4782"/>
                    <a:pt x="12288" y="5144"/>
                    <a:pt x="12823" y="5461"/>
                  </a:cubicBezTo>
                  <a:cubicBezTo>
                    <a:pt x="15206" y="6870"/>
                    <a:pt x="17228" y="7245"/>
                    <a:pt x="18704" y="7245"/>
                  </a:cubicBezTo>
                  <a:cubicBezTo>
                    <a:pt x="20312" y="7245"/>
                    <a:pt x="21272" y="6801"/>
                    <a:pt x="21346" y="6765"/>
                  </a:cubicBezTo>
                  <a:cubicBezTo>
                    <a:pt x="21351" y="6762"/>
                    <a:pt x="21356" y="6759"/>
                    <a:pt x="21361" y="6756"/>
                  </a:cubicBezTo>
                  <a:lnTo>
                    <a:pt x="21360" y="6756"/>
                  </a:lnTo>
                  <a:cubicBezTo>
                    <a:pt x="21448" y="6701"/>
                    <a:pt x="21479" y="6587"/>
                    <a:pt x="21430" y="6494"/>
                  </a:cubicBezTo>
                  <a:cubicBezTo>
                    <a:pt x="21395" y="6428"/>
                    <a:pt x="21326" y="6390"/>
                    <a:pt x="21255" y="6390"/>
                  </a:cubicBezTo>
                  <a:cubicBezTo>
                    <a:pt x="21228" y="6390"/>
                    <a:pt x="21199" y="6396"/>
                    <a:pt x="21173" y="6408"/>
                  </a:cubicBezTo>
                  <a:cubicBezTo>
                    <a:pt x="21156" y="6417"/>
                    <a:pt x="20248" y="6837"/>
                    <a:pt x="18704" y="6837"/>
                  </a:cubicBezTo>
                  <a:cubicBezTo>
                    <a:pt x="17283" y="6837"/>
                    <a:pt x="15323" y="6481"/>
                    <a:pt x="13024" y="5120"/>
                  </a:cubicBezTo>
                  <a:cubicBezTo>
                    <a:pt x="12495" y="4807"/>
                    <a:pt x="11929" y="4448"/>
                    <a:pt x="11332" y="4066"/>
                  </a:cubicBezTo>
                  <a:cubicBezTo>
                    <a:pt x="8468" y="2242"/>
                    <a:pt x="4947" y="0"/>
                    <a:pt x="9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"/>
            <p:cNvSpPr/>
            <p:nvPr/>
          </p:nvSpPr>
          <p:spPr>
            <a:xfrm>
              <a:off x="5017375" y="5120375"/>
              <a:ext cx="414725" cy="178875"/>
            </a:xfrm>
            <a:custGeom>
              <a:avLst/>
              <a:gdLst/>
              <a:ahLst/>
              <a:cxnLst/>
              <a:rect l="l" t="t" r="r" b="b"/>
              <a:pathLst>
                <a:path w="16589" h="7155" extrusionOk="0">
                  <a:moveTo>
                    <a:pt x="613" y="0"/>
                  </a:moveTo>
                  <a:cubicBezTo>
                    <a:pt x="470" y="0"/>
                    <a:pt x="332" y="2"/>
                    <a:pt x="198" y="4"/>
                  </a:cubicBezTo>
                  <a:cubicBezTo>
                    <a:pt x="88" y="7"/>
                    <a:pt x="1" y="97"/>
                    <a:pt x="3" y="206"/>
                  </a:cubicBezTo>
                  <a:cubicBezTo>
                    <a:pt x="6" y="313"/>
                    <a:pt x="93" y="400"/>
                    <a:pt x="201" y="400"/>
                  </a:cubicBezTo>
                  <a:cubicBezTo>
                    <a:pt x="202" y="400"/>
                    <a:pt x="204" y="400"/>
                    <a:pt x="205" y="400"/>
                  </a:cubicBezTo>
                  <a:cubicBezTo>
                    <a:pt x="337" y="397"/>
                    <a:pt x="473" y="396"/>
                    <a:pt x="613" y="396"/>
                  </a:cubicBezTo>
                  <a:cubicBezTo>
                    <a:pt x="4210" y="396"/>
                    <a:pt x="10655" y="1333"/>
                    <a:pt x="16215" y="7094"/>
                  </a:cubicBezTo>
                  <a:cubicBezTo>
                    <a:pt x="16254" y="7133"/>
                    <a:pt x="16306" y="7154"/>
                    <a:pt x="16358" y="7154"/>
                  </a:cubicBezTo>
                  <a:cubicBezTo>
                    <a:pt x="16393" y="7154"/>
                    <a:pt x="16428" y="7145"/>
                    <a:pt x="16460" y="7126"/>
                  </a:cubicBezTo>
                  <a:cubicBezTo>
                    <a:pt x="16568" y="7060"/>
                    <a:pt x="16588" y="6910"/>
                    <a:pt x="16501" y="6819"/>
                  </a:cubicBezTo>
                  <a:cubicBezTo>
                    <a:pt x="10840" y="953"/>
                    <a:pt x="4276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"/>
            <p:cNvSpPr/>
            <p:nvPr/>
          </p:nvSpPr>
          <p:spPr>
            <a:xfrm>
              <a:off x="5217450" y="4700325"/>
              <a:ext cx="336725" cy="659550"/>
            </a:xfrm>
            <a:custGeom>
              <a:avLst/>
              <a:gdLst/>
              <a:ahLst/>
              <a:cxnLst/>
              <a:rect l="l" t="t" r="r" b="b"/>
              <a:pathLst>
                <a:path w="13469" h="26382" extrusionOk="0">
                  <a:moveTo>
                    <a:pt x="7621" y="1"/>
                  </a:moveTo>
                  <a:cubicBezTo>
                    <a:pt x="7551" y="1"/>
                    <a:pt x="7484" y="37"/>
                    <a:pt x="7448" y="103"/>
                  </a:cubicBezTo>
                  <a:cubicBezTo>
                    <a:pt x="1" y="14445"/>
                    <a:pt x="12974" y="26215"/>
                    <a:pt x="13105" y="26332"/>
                  </a:cubicBezTo>
                  <a:cubicBezTo>
                    <a:pt x="13142" y="26365"/>
                    <a:pt x="13189" y="26382"/>
                    <a:pt x="13237" y="26382"/>
                  </a:cubicBezTo>
                  <a:cubicBezTo>
                    <a:pt x="13272" y="26382"/>
                    <a:pt x="13307" y="26373"/>
                    <a:pt x="13339" y="26353"/>
                  </a:cubicBezTo>
                  <a:lnTo>
                    <a:pt x="13340" y="26353"/>
                  </a:lnTo>
                  <a:cubicBezTo>
                    <a:pt x="13453" y="26285"/>
                    <a:pt x="13468" y="26124"/>
                    <a:pt x="13370" y="26035"/>
                  </a:cubicBezTo>
                  <a:cubicBezTo>
                    <a:pt x="13239" y="25921"/>
                    <a:pt x="493" y="14356"/>
                    <a:pt x="7799" y="285"/>
                  </a:cubicBezTo>
                  <a:cubicBezTo>
                    <a:pt x="7846" y="189"/>
                    <a:pt x="7807" y="72"/>
                    <a:pt x="7712" y="23"/>
                  </a:cubicBezTo>
                  <a:cubicBezTo>
                    <a:pt x="7683" y="8"/>
                    <a:pt x="7652" y="1"/>
                    <a:pt x="76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"/>
            <p:cNvSpPr/>
            <p:nvPr/>
          </p:nvSpPr>
          <p:spPr>
            <a:xfrm>
              <a:off x="5338375" y="5364375"/>
              <a:ext cx="281625" cy="111000"/>
            </a:xfrm>
            <a:custGeom>
              <a:avLst/>
              <a:gdLst/>
              <a:ahLst/>
              <a:cxnLst/>
              <a:rect l="l" t="t" r="r" b="b"/>
              <a:pathLst>
                <a:path w="11265" h="4440" extrusionOk="0">
                  <a:moveTo>
                    <a:pt x="6244" y="397"/>
                  </a:moveTo>
                  <a:cubicBezTo>
                    <a:pt x="7816" y="397"/>
                    <a:pt x="9447" y="873"/>
                    <a:pt x="10786" y="2314"/>
                  </a:cubicBezTo>
                  <a:cubicBezTo>
                    <a:pt x="10396" y="2728"/>
                    <a:pt x="8962" y="4044"/>
                    <a:pt x="6448" y="4044"/>
                  </a:cubicBezTo>
                  <a:cubicBezTo>
                    <a:pt x="4908" y="4044"/>
                    <a:pt x="2963" y="3550"/>
                    <a:pt x="604" y="2052"/>
                  </a:cubicBezTo>
                  <a:cubicBezTo>
                    <a:pt x="1381" y="1609"/>
                    <a:pt x="3737" y="397"/>
                    <a:pt x="6244" y="397"/>
                  </a:cubicBezTo>
                  <a:close/>
                  <a:moveTo>
                    <a:pt x="6255" y="1"/>
                  </a:moveTo>
                  <a:cubicBezTo>
                    <a:pt x="3081" y="1"/>
                    <a:pt x="166" y="1849"/>
                    <a:pt x="122" y="1878"/>
                  </a:cubicBezTo>
                  <a:cubicBezTo>
                    <a:pt x="2" y="1956"/>
                    <a:pt x="1" y="2131"/>
                    <a:pt x="121" y="2209"/>
                  </a:cubicBezTo>
                  <a:cubicBezTo>
                    <a:pt x="2668" y="3888"/>
                    <a:pt x="4775" y="4439"/>
                    <a:pt x="6442" y="4439"/>
                  </a:cubicBezTo>
                  <a:cubicBezTo>
                    <a:pt x="7946" y="4439"/>
                    <a:pt x="9093" y="3991"/>
                    <a:pt x="9884" y="3519"/>
                  </a:cubicBezTo>
                  <a:cubicBezTo>
                    <a:pt x="10755" y="2999"/>
                    <a:pt x="11195" y="2450"/>
                    <a:pt x="11207" y="2434"/>
                  </a:cubicBezTo>
                  <a:cubicBezTo>
                    <a:pt x="11265" y="2358"/>
                    <a:pt x="11262" y="2253"/>
                    <a:pt x="11199" y="2182"/>
                  </a:cubicBezTo>
                  <a:cubicBezTo>
                    <a:pt x="9748" y="537"/>
                    <a:pt x="7964" y="1"/>
                    <a:pt x="62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"/>
            <p:cNvSpPr/>
            <p:nvPr/>
          </p:nvSpPr>
          <p:spPr>
            <a:xfrm>
              <a:off x="5050375" y="5243850"/>
              <a:ext cx="269175" cy="119125"/>
            </a:xfrm>
            <a:custGeom>
              <a:avLst/>
              <a:gdLst/>
              <a:ahLst/>
              <a:cxnLst/>
              <a:rect l="l" t="t" r="r" b="b"/>
              <a:pathLst>
                <a:path w="10767" h="4765" extrusionOk="0">
                  <a:moveTo>
                    <a:pt x="6941" y="397"/>
                  </a:moveTo>
                  <a:cubicBezTo>
                    <a:pt x="8073" y="397"/>
                    <a:pt x="9230" y="706"/>
                    <a:pt x="10304" y="1529"/>
                  </a:cubicBezTo>
                  <a:cubicBezTo>
                    <a:pt x="10012" y="2111"/>
                    <a:pt x="8699" y="4328"/>
                    <a:pt x="5618" y="4368"/>
                  </a:cubicBezTo>
                  <a:cubicBezTo>
                    <a:pt x="5566" y="4369"/>
                    <a:pt x="5515" y="4369"/>
                    <a:pt x="5465" y="4369"/>
                  </a:cubicBezTo>
                  <a:cubicBezTo>
                    <a:pt x="2687" y="4369"/>
                    <a:pt x="1059" y="3409"/>
                    <a:pt x="537" y="3040"/>
                  </a:cubicBezTo>
                  <a:cubicBezTo>
                    <a:pt x="1264" y="2453"/>
                    <a:pt x="4020" y="397"/>
                    <a:pt x="6941" y="397"/>
                  </a:cubicBezTo>
                  <a:close/>
                  <a:moveTo>
                    <a:pt x="6953" y="1"/>
                  </a:moveTo>
                  <a:cubicBezTo>
                    <a:pt x="3408" y="1"/>
                    <a:pt x="134" y="2859"/>
                    <a:pt x="90" y="2898"/>
                  </a:cubicBezTo>
                  <a:cubicBezTo>
                    <a:pt x="0" y="2976"/>
                    <a:pt x="0" y="3115"/>
                    <a:pt x="89" y="3195"/>
                  </a:cubicBezTo>
                  <a:cubicBezTo>
                    <a:pt x="161" y="3260"/>
                    <a:pt x="1882" y="4764"/>
                    <a:pt x="5457" y="4764"/>
                  </a:cubicBezTo>
                  <a:cubicBezTo>
                    <a:pt x="5512" y="4764"/>
                    <a:pt x="5567" y="4764"/>
                    <a:pt x="5623" y="4763"/>
                  </a:cubicBezTo>
                  <a:cubicBezTo>
                    <a:pt x="6815" y="4748"/>
                    <a:pt x="7765" y="4418"/>
                    <a:pt x="8507" y="3975"/>
                  </a:cubicBezTo>
                  <a:cubicBezTo>
                    <a:pt x="10091" y="3030"/>
                    <a:pt x="10723" y="1568"/>
                    <a:pt x="10733" y="1546"/>
                  </a:cubicBezTo>
                  <a:cubicBezTo>
                    <a:pt x="10766" y="1465"/>
                    <a:pt x="10743" y="1371"/>
                    <a:pt x="10674" y="1317"/>
                  </a:cubicBezTo>
                  <a:cubicBezTo>
                    <a:pt x="9486" y="356"/>
                    <a:pt x="8203" y="1"/>
                    <a:pt x="6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"/>
            <p:cNvSpPr/>
            <p:nvPr/>
          </p:nvSpPr>
          <p:spPr>
            <a:xfrm>
              <a:off x="4792850" y="5076550"/>
              <a:ext cx="234650" cy="115075"/>
            </a:xfrm>
            <a:custGeom>
              <a:avLst/>
              <a:gdLst/>
              <a:ahLst/>
              <a:cxnLst/>
              <a:rect l="l" t="t" r="r" b="b"/>
              <a:pathLst>
                <a:path w="9386" h="4603" extrusionOk="0">
                  <a:moveTo>
                    <a:pt x="5628" y="396"/>
                  </a:moveTo>
                  <a:cubicBezTo>
                    <a:pt x="5679" y="396"/>
                    <a:pt x="5730" y="396"/>
                    <a:pt x="5781" y="398"/>
                  </a:cubicBezTo>
                  <a:cubicBezTo>
                    <a:pt x="6985" y="439"/>
                    <a:pt x="8058" y="984"/>
                    <a:pt x="8973" y="2016"/>
                  </a:cubicBezTo>
                  <a:cubicBezTo>
                    <a:pt x="8918" y="2295"/>
                    <a:pt x="8669" y="3223"/>
                    <a:pt x="7682" y="3778"/>
                  </a:cubicBezTo>
                  <a:cubicBezTo>
                    <a:pt x="7257" y="4014"/>
                    <a:pt x="6653" y="4199"/>
                    <a:pt x="5805" y="4199"/>
                  </a:cubicBezTo>
                  <a:cubicBezTo>
                    <a:pt x="4611" y="4199"/>
                    <a:pt x="2932" y="3833"/>
                    <a:pt x="583" y="2729"/>
                  </a:cubicBezTo>
                  <a:cubicBezTo>
                    <a:pt x="1237" y="2138"/>
                    <a:pt x="3360" y="396"/>
                    <a:pt x="5628" y="396"/>
                  </a:cubicBezTo>
                  <a:close/>
                  <a:moveTo>
                    <a:pt x="5626" y="0"/>
                  </a:moveTo>
                  <a:cubicBezTo>
                    <a:pt x="2746" y="0"/>
                    <a:pt x="205" y="2534"/>
                    <a:pt x="96" y="2644"/>
                  </a:cubicBezTo>
                  <a:cubicBezTo>
                    <a:pt x="1" y="2741"/>
                    <a:pt x="28" y="2902"/>
                    <a:pt x="151" y="2962"/>
                  </a:cubicBezTo>
                  <a:cubicBezTo>
                    <a:pt x="2414" y="4055"/>
                    <a:pt x="4303" y="4603"/>
                    <a:pt x="5798" y="4603"/>
                  </a:cubicBezTo>
                  <a:cubicBezTo>
                    <a:pt x="6606" y="4603"/>
                    <a:pt x="7299" y="4443"/>
                    <a:pt x="7874" y="4123"/>
                  </a:cubicBezTo>
                  <a:cubicBezTo>
                    <a:pt x="7903" y="4107"/>
                    <a:pt x="7932" y="4091"/>
                    <a:pt x="7959" y="4074"/>
                  </a:cubicBezTo>
                  <a:cubicBezTo>
                    <a:pt x="9225" y="3319"/>
                    <a:pt x="9373" y="2032"/>
                    <a:pt x="9379" y="1976"/>
                  </a:cubicBezTo>
                  <a:cubicBezTo>
                    <a:pt x="9386" y="1922"/>
                    <a:pt x="9368" y="1867"/>
                    <a:pt x="9333" y="1826"/>
                  </a:cubicBezTo>
                  <a:cubicBezTo>
                    <a:pt x="8330" y="663"/>
                    <a:pt x="7140" y="49"/>
                    <a:pt x="5794" y="3"/>
                  </a:cubicBezTo>
                  <a:cubicBezTo>
                    <a:pt x="5738" y="1"/>
                    <a:pt x="5682" y="0"/>
                    <a:pt x="56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"/>
            <p:cNvSpPr/>
            <p:nvPr/>
          </p:nvSpPr>
          <p:spPr>
            <a:xfrm>
              <a:off x="5395025" y="5028600"/>
              <a:ext cx="292600" cy="322275"/>
            </a:xfrm>
            <a:custGeom>
              <a:avLst/>
              <a:gdLst/>
              <a:ahLst/>
              <a:cxnLst/>
              <a:rect l="l" t="t" r="r" b="b"/>
              <a:pathLst>
                <a:path w="11704" h="12891" extrusionOk="0">
                  <a:moveTo>
                    <a:pt x="4673" y="521"/>
                  </a:moveTo>
                  <a:lnTo>
                    <a:pt x="4673" y="521"/>
                  </a:lnTo>
                  <a:cubicBezTo>
                    <a:pt x="5723" y="1506"/>
                    <a:pt x="10627" y="6611"/>
                    <a:pt x="6586" y="12423"/>
                  </a:cubicBezTo>
                  <a:cubicBezTo>
                    <a:pt x="5667" y="11793"/>
                    <a:pt x="996" y="8111"/>
                    <a:pt x="4673" y="521"/>
                  </a:cubicBezTo>
                  <a:close/>
                  <a:moveTo>
                    <a:pt x="4614" y="0"/>
                  </a:moveTo>
                  <a:cubicBezTo>
                    <a:pt x="4600" y="0"/>
                    <a:pt x="4586" y="1"/>
                    <a:pt x="4572" y="4"/>
                  </a:cubicBezTo>
                  <a:cubicBezTo>
                    <a:pt x="4513" y="16"/>
                    <a:pt x="4462" y="54"/>
                    <a:pt x="4436" y="109"/>
                  </a:cubicBezTo>
                  <a:cubicBezTo>
                    <a:pt x="1" y="8948"/>
                    <a:pt x="6474" y="12826"/>
                    <a:pt x="6540" y="12863"/>
                  </a:cubicBezTo>
                  <a:cubicBezTo>
                    <a:pt x="6571" y="12881"/>
                    <a:pt x="6605" y="12890"/>
                    <a:pt x="6639" y="12890"/>
                  </a:cubicBezTo>
                  <a:cubicBezTo>
                    <a:pt x="6674" y="12890"/>
                    <a:pt x="6709" y="12881"/>
                    <a:pt x="6741" y="12862"/>
                  </a:cubicBezTo>
                  <a:cubicBezTo>
                    <a:pt x="6763" y="12848"/>
                    <a:pt x="6783" y="12830"/>
                    <a:pt x="6799" y="12808"/>
                  </a:cubicBezTo>
                  <a:cubicBezTo>
                    <a:pt x="11704" y="6004"/>
                    <a:pt x="4810" y="105"/>
                    <a:pt x="4739" y="45"/>
                  </a:cubicBezTo>
                  <a:cubicBezTo>
                    <a:pt x="4704" y="16"/>
                    <a:pt x="4659" y="0"/>
                    <a:pt x="46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"/>
            <p:cNvSpPr/>
            <p:nvPr/>
          </p:nvSpPr>
          <p:spPr>
            <a:xfrm>
              <a:off x="5172200" y="4984900"/>
              <a:ext cx="222700" cy="147200"/>
            </a:xfrm>
            <a:custGeom>
              <a:avLst/>
              <a:gdLst/>
              <a:ahLst/>
              <a:cxnLst/>
              <a:rect l="l" t="t" r="r" b="b"/>
              <a:pathLst>
                <a:path w="8908" h="5888" extrusionOk="0">
                  <a:moveTo>
                    <a:pt x="204" y="1"/>
                  </a:moveTo>
                  <a:cubicBezTo>
                    <a:pt x="101" y="1"/>
                    <a:pt x="12" y="82"/>
                    <a:pt x="6" y="187"/>
                  </a:cubicBezTo>
                  <a:cubicBezTo>
                    <a:pt x="0" y="298"/>
                    <a:pt x="85" y="392"/>
                    <a:pt x="196" y="397"/>
                  </a:cubicBezTo>
                  <a:cubicBezTo>
                    <a:pt x="251" y="401"/>
                    <a:pt x="5713" y="782"/>
                    <a:pt x="8508" y="5786"/>
                  </a:cubicBezTo>
                  <a:cubicBezTo>
                    <a:pt x="8545" y="5851"/>
                    <a:pt x="8612" y="5888"/>
                    <a:pt x="8681" y="5888"/>
                  </a:cubicBezTo>
                  <a:cubicBezTo>
                    <a:pt x="8714" y="5888"/>
                    <a:pt x="8747" y="5880"/>
                    <a:pt x="8778" y="5862"/>
                  </a:cubicBezTo>
                  <a:lnTo>
                    <a:pt x="8783" y="5859"/>
                  </a:lnTo>
                  <a:cubicBezTo>
                    <a:pt x="8875" y="5804"/>
                    <a:pt x="8907" y="5687"/>
                    <a:pt x="8855" y="5593"/>
                  </a:cubicBezTo>
                  <a:cubicBezTo>
                    <a:pt x="5953" y="402"/>
                    <a:pt x="277" y="5"/>
                    <a:pt x="220" y="2"/>
                  </a:cubicBezTo>
                  <a:cubicBezTo>
                    <a:pt x="214" y="1"/>
                    <a:pt x="209" y="1"/>
                    <a:pt x="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1"/>
            <p:cNvSpPr/>
            <p:nvPr/>
          </p:nvSpPr>
          <p:spPr>
            <a:xfrm>
              <a:off x="5350300" y="4892200"/>
              <a:ext cx="114200" cy="121700"/>
            </a:xfrm>
            <a:custGeom>
              <a:avLst/>
              <a:gdLst/>
              <a:ahLst/>
              <a:cxnLst/>
              <a:rect l="l" t="t" r="r" b="b"/>
              <a:pathLst>
                <a:path w="4568" h="4868" extrusionOk="0">
                  <a:moveTo>
                    <a:pt x="4358" y="1"/>
                  </a:moveTo>
                  <a:cubicBezTo>
                    <a:pt x="4350" y="1"/>
                    <a:pt x="4342" y="1"/>
                    <a:pt x="4335" y="2"/>
                  </a:cubicBezTo>
                  <a:cubicBezTo>
                    <a:pt x="4296" y="7"/>
                    <a:pt x="415" y="593"/>
                    <a:pt x="13" y="4650"/>
                  </a:cubicBezTo>
                  <a:cubicBezTo>
                    <a:pt x="0" y="4774"/>
                    <a:pt x="100" y="4868"/>
                    <a:pt x="210" y="4868"/>
                  </a:cubicBezTo>
                  <a:cubicBezTo>
                    <a:pt x="244" y="4868"/>
                    <a:pt x="279" y="4859"/>
                    <a:pt x="312" y="4839"/>
                  </a:cubicBezTo>
                  <a:cubicBezTo>
                    <a:pt x="366" y="4807"/>
                    <a:pt x="400" y="4751"/>
                    <a:pt x="407" y="4688"/>
                  </a:cubicBezTo>
                  <a:cubicBezTo>
                    <a:pt x="778" y="947"/>
                    <a:pt x="4242" y="416"/>
                    <a:pt x="4390" y="394"/>
                  </a:cubicBezTo>
                  <a:cubicBezTo>
                    <a:pt x="4496" y="376"/>
                    <a:pt x="4568" y="278"/>
                    <a:pt x="4553" y="172"/>
                  </a:cubicBezTo>
                  <a:cubicBezTo>
                    <a:pt x="4540" y="73"/>
                    <a:pt x="4456" y="1"/>
                    <a:pt x="4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"/>
            <p:cNvSpPr/>
            <p:nvPr/>
          </p:nvSpPr>
          <p:spPr>
            <a:xfrm>
              <a:off x="5258450" y="4736375"/>
              <a:ext cx="102350" cy="128250"/>
            </a:xfrm>
            <a:custGeom>
              <a:avLst/>
              <a:gdLst/>
              <a:ahLst/>
              <a:cxnLst/>
              <a:rect l="l" t="t" r="r" b="b"/>
              <a:pathLst>
                <a:path w="4094" h="5130" extrusionOk="0">
                  <a:moveTo>
                    <a:pt x="215" y="0"/>
                  </a:moveTo>
                  <a:cubicBezTo>
                    <a:pt x="123" y="0"/>
                    <a:pt x="40" y="66"/>
                    <a:pt x="22" y="160"/>
                  </a:cubicBezTo>
                  <a:cubicBezTo>
                    <a:pt x="1" y="267"/>
                    <a:pt x="70" y="371"/>
                    <a:pt x="178" y="392"/>
                  </a:cubicBezTo>
                  <a:cubicBezTo>
                    <a:pt x="210" y="399"/>
                    <a:pt x="3483" y="1085"/>
                    <a:pt x="3694" y="4942"/>
                  </a:cubicBezTo>
                  <a:cubicBezTo>
                    <a:pt x="3701" y="5053"/>
                    <a:pt x="3793" y="5130"/>
                    <a:pt x="3893" y="5130"/>
                  </a:cubicBezTo>
                  <a:cubicBezTo>
                    <a:pt x="3926" y="5130"/>
                    <a:pt x="3961" y="5121"/>
                    <a:pt x="3993" y="5102"/>
                  </a:cubicBezTo>
                  <a:cubicBezTo>
                    <a:pt x="4056" y="5063"/>
                    <a:pt x="4093" y="4995"/>
                    <a:pt x="4089" y="4921"/>
                  </a:cubicBezTo>
                  <a:cubicBezTo>
                    <a:pt x="3863" y="760"/>
                    <a:pt x="290" y="12"/>
                    <a:pt x="254" y="4"/>
                  </a:cubicBezTo>
                  <a:cubicBezTo>
                    <a:pt x="241" y="1"/>
                    <a:pt x="228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"/>
            <p:cNvSpPr/>
            <p:nvPr/>
          </p:nvSpPr>
          <p:spPr>
            <a:xfrm>
              <a:off x="5223175" y="4702875"/>
              <a:ext cx="81450" cy="76875"/>
            </a:xfrm>
            <a:custGeom>
              <a:avLst/>
              <a:gdLst/>
              <a:ahLst/>
              <a:cxnLst/>
              <a:rect l="l" t="t" r="r" b="b"/>
              <a:pathLst>
                <a:path w="3258" h="3075" extrusionOk="0">
                  <a:moveTo>
                    <a:pt x="1627" y="1"/>
                  </a:moveTo>
                  <a:cubicBezTo>
                    <a:pt x="1135" y="1"/>
                    <a:pt x="651" y="237"/>
                    <a:pt x="354" y="676"/>
                  </a:cubicBezTo>
                  <a:cubicBezTo>
                    <a:pt x="5" y="1189"/>
                    <a:pt x="0" y="1864"/>
                    <a:pt x="342" y="2383"/>
                  </a:cubicBezTo>
                  <a:cubicBezTo>
                    <a:pt x="629" y="2819"/>
                    <a:pt x="1115" y="3075"/>
                    <a:pt x="1626" y="3075"/>
                  </a:cubicBezTo>
                  <a:cubicBezTo>
                    <a:pt x="1722" y="3075"/>
                    <a:pt x="1819" y="3066"/>
                    <a:pt x="1915" y="3047"/>
                  </a:cubicBezTo>
                  <a:cubicBezTo>
                    <a:pt x="2526" y="2930"/>
                    <a:pt x="3005" y="2458"/>
                    <a:pt x="3131" y="1848"/>
                  </a:cubicBezTo>
                  <a:cubicBezTo>
                    <a:pt x="3257" y="1239"/>
                    <a:pt x="3004" y="615"/>
                    <a:pt x="2489" y="267"/>
                  </a:cubicBezTo>
                  <a:cubicBezTo>
                    <a:pt x="2225" y="87"/>
                    <a:pt x="1924" y="1"/>
                    <a:pt x="1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"/>
            <p:cNvSpPr/>
            <p:nvPr/>
          </p:nvSpPr>
          <p:spPr>
            <a:xfrm>
              <a:off x="5370500" y="4669675"/>
              <a:ext cx="75150" cy="70975"/>
            </a:xfrm>
            <a:custGeom>
              <a:avLst/>
              <a:gdLst/>
              <a:ahLst/>
              <a:cxnLst/>
              <a:rect l="l" t="t" r="r" b="b"/>
              <a:pathLst>
                <a:path w="3006" h="2839" extrusionOk="0">
                  <a:moveTo>
                    <a:pt x="1502" y="1"/>
                  </a:moveTo>
                  <a:cubicBezTo>
                    <a:pt x="1047" y="1"/>
                    <a:pt x="601" y="219"/>
                    <a:pt x="327" y="623"/>
                  </a:cubicBezTo>
                  <a:cubicBezTo>
                    <a:pt x="4" y="1098"/>
                    <a:pt x="0" y="1721"/>
                    <a:pt x="316" y="2199"/>
                  </a:cubicBezTo>
                  <a:cubicBezTo>
                    <a:pt x="582" y="2603"/>
                    <a:pt x="1030" y="2838"/>
                    <a:pt x="1501" y="2838"/>
                  </a:cubicBezTo>
                  <a:cubicBezTo>
                    <a:pt x="1589" y="2838"/>
                    <a:pt x="1678" y="2830"/>
                    <a:pt x="1767" y="2813"/>
                  </a:cubicBezTo>
                  <a:cubicBezTo>
                    <a:pt x="2331" y="2704"/>
                    <a:pt x="2774" y="2268"/>
                    <a:pt x="2890" y="1706"/>
                  </a:cubicBezTo>
                  <a:cubicBezTo>
                    <a:pt x="3005" y="1144"/>
                    <a:pt x="2772" y="568"/>
                    <a:pt x="2297" y="245"/>
                  </a:cubicBezTo>
                  <a:cubicBezTo>
                    <a:pt x="2053" y="80"/>
                    <a:pt x="1776" y="1"/>
                    <a:pt x="1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"/>
            <p:cNvSpPr/>
            <p:nvPr/>
          </p:nvSpPr>
          <p:spPr>
            <a:xfrm>
              <a:off x="5425950" y="4865600"/>
              <a:ext cx="66900" cy="63150"/>
            </a:xfrm>
            <a:custGeom>
              <a:avLst/>
              <a:gdLst/>
              <a:ahLst/>
              <a:cxnLst/>
              <a:rect l="l" t="t" r="r" b="b"/>
              <a:pathLst>
                <a:path w="2676" h="2526" extrusionOk="0">
                  <a:moveTo>
                    <a:pt x="1337" y="0"/>
                  </a:moveTo>
                  <a:cubicBezTo>
                    <a:pt x="933" y="0"/>
                    <a:pt x="536" y="194"/>
                    <a:pt x="292" y="554"/>
                  </a:cubicBezTo>
                  <a:cubicBezTo>
                    <a:pt x="4" y="976"/>
                    <a:pt x="1" y="1530"/>
                    <a:pt x="281" y="1957"/>
                  </a:cubicBezTo>
                  <a:cubicBezTo>
                    <a:pt x="517" y="2317"/>
                    <a:pt x="916" y="2525"/>
                    <a:pt x="1336" y="2525"/>
                  </a:cubicBezTo>
                  <a:cubicBezTo>
                    <a:pt x="1415" y="2525"/>
                    <a:pt x="1495" y="2518"/>
                    <a:pt x="1574" y="2503"/>
                  </a:cubicBezTo>
                  <a:cubicBezTo>
                    <a:pt x="2076" y="2407"/>
                    <a:pt x="2470" y="2018"/>
                    <a:pt x="2573" y="1518"/>
                  </a:cubicBezTo>
                  <a:cubicBezTo>
                    <a:pt x="2675" y="1018"/>
                    <a:pt x="2467" y="505"/>
                    <a:pt x="2044" y="218"/>
                  </a:cubicBezTo>
                  <a:cubicBezTo>
                    <a:pt x="1827" y="71"/>
                    <a:pt x="1581" y="0"/>
                    <a:pt x="13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"/>
            <p:cNvSpPr/>
            <p:nvPr/>
          </p:nvSpPr>
          <p:spPr>
            <a:xfrm>
              <a:off x="5138300" y="4952925"/>
              <a:ext cx="78300" cy="73925"/>
            </a:xfrm>
            <a:custGeom>
              <a:avLst/>
              <a:gdLst/>
              <a:ahLst/>
              <a:cxnLst/>
              <a:rect l="l" t="t" r="r" b="b"/>
              <a:pathLst>
                <a:path w="3132" h="2957" extrusionOk="0">
                  <a:moveTo>
                    <a:pt x="1565" y="0"/>
                  </a:moveTo>
                  <a:cubicBezTo>
                    <a:pt x="1092" y="0"/>
                    <a:pt x="627" y="227"/>
                    <a:pt x="341" y="648"/>
                  </a:cubicBezTo>
                  <a:cubicBezTo>
                    <a:pt x="6" y="1143"/>
                    <a:pt x="1" y="1792"/>
                    <a:pt x="330" y="2291"/>
                  </a:cubicBezTo>
                  <a:cubicBezTo>
                    <a:pt x="606" y="2712"/>
                    <a:pt x="1073" y="2957"/>
                    <a:pt x="1564" y="2957"/>
                  </a:cubicBezTo>
                  <a:cubicBezTo>
                    <a:pt x="1657" y="2957"/>
                    <a:pt x="1750" y="2948"/>
                    <a:pt x="1843" y="2930"/>
                  </a:cubicBezTo>
                  <a:cubicBezTo>
                    <a:pt x="2430" y="2817"/>
                    <a:pt x="2891" y="2362"/>
                    <a:pt x="3012" y="1777"/>
                  </a:cubicBezTo>
                  <a:cubicBezTo>
                    <a:pt x="3132" y="1191"/>
                    <a:pt x="2889" y="591"/>
                    <a:pt x="2394" y="256"/>
                  </a:cubicBezTo>
                  <a:cubicBezTo>
                    <a:pt x="2139" y="83"/>
                    <a:pt x="1851" y="0"/>
                    <a:pt x="15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"/>
            <p:cNvSpPr/>
            <p:nvPr/>
          </p:nvSpPr>
          <p:spPr>
            <a:xfrm>
              <a:off x="5230450" y="4872825"/>
              <a:ext cx="62650" cy="59150"/>
            </a:xfrm>
            <a:custGeom>
              <a:avLst/>
              <a:gdLst/>
              <a:ahLst/>
              <a:cxnLst/>
              <a:rect l="l" t="t" r="r" b="b"/>
              <a:pathLst>
                <a:path w="2506" h="2366" extrusionOk="0">
                  <a:moveTo>
                    <a:pt x="1253" y="1"/>
                  </a:moveTo>
                  <a:cubicBezTo>
                    <a:pt x="874" y="1"/>
                    <a:pt x="501" y="183"/>
                    <a:pt x="273" y="520"/>
                  </a:cubicBezTo>
                  <a:cubicBezTo>
                    <a:pt x="5" y="916"/>
                    <a:pt x="1" y="1434"/>
                    <a:pt x="264" y="1833"/>
                  </a:cubicBezTo>
                  <a:cubicBezTo>
                    <a:pt x="485" y="2170"/>
                    <a:pt x="859" y="2366"/>
                    <a:pt x="1251" y="2366"/>
                  </a:cubicBezTo>
                  <a:cubicBezTo>
                    <a:pt x="1325" y="2366"/>
                    <a:pt x="1399" y="2359"/>
                    <a:pt x="1474" y="2345"/>
                  </a:cubicBezTo>
                  <a:cubicBezTo>
                    <a:pt x="1944" y="2255"/>
                    <a:pt x="2313" y="1891"/>
                    <a:pt x="2409" y="1422"/>
                  </a:cubicBezTo>
                  <a:cubicBezTo>
                    <a:pt x="2506" y="954"/>
                    <a:pt x="2310" y="474"/>
                    <a:pt x="1915" y="205"/>
                  </a:cubicBezTo>
                  <a:cubicBezTo>
                    <a:pt x="1712" y="67"/>
                    <a:pt x="1481" y="1"/>
                    <a:pt x="12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"/>
            <p:cNvSpPr/>
            <p:nvPr/>
          </p:nvSpPr>
          <p:spPr>
            <a:xfrm>
              <a:off x="5404000" y="4991500"/>
              <a:ext cx="55575" cy="52475"/>
            </a:xfrm>
            <a:custGeom>
              <a:avLst/>
              <a:gdLst/>
              <a:ahLst/>
              <a:cxnLst/>
              <a:rect l="l" t="t" r="r" b="b"/>
              <a:pathLst>
                <a:path w="2223" h="2099" extrusionOk="0">
                  <a:moveTo>
                    <a:pt x="1111" y="1"/>
                  </a:moveTo>
                  <a:cubicBezTo>
                    <a:pt x="775" y="1"/>
                    <a:pt x="445" y="162"/>
                    <a:pt x="243" y="461"/>
                  </a:cubicBezTo>
                  <a:cubicBezTo>
                    <a:pt x="4" y="812"/>
                    <a:pt x="1" y="1273"/>
                    <a:pt x="234" y="1627"/>
                  </a:cubicBezTo>
                  <a:cubicBezTo>
                    <a:pt x="430" y="1925"/>
                    <a:pt x="761" y="2098"/>
                    <a:pt x="1110" y="2098"/>
                  </a:cubicBezTo>
                  <a:cubicBezTo>
                    <a:pt x="1175" y="2098"/>
                    <a:pt x="1242" y="2092"/>
                    <a:pt x="1308" y="2079"/>
                  </a:cubicBezTo>
                  <a:cubicBezTo>
                    <a:pt x="1724" y="2000"/>
                    <a:pt x="2052" y="1677"/>
                    <a:pt x="2137" y="1261"/>
                  </a:cubicBezTo>
                  <a:cubicBezTo>
                    <a:pt x="2223" y="846"/>
                    <a:pt x="2050" y="420"/>
                    <a:pt x="1699" y="181"/>
                  </a:cubicBezTo>
                  <a:cubicBezTo>
                    <a:pt x="1519" y="59"/>
                    <a:pt x="1314" y="1"/>
                    <a:pt x="11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"/>
            <p:cNvSpPr/>
            <p:nvPr/>
          </p:nvSpPr>
          <p:spPr>
            <a:xfrm>
              <a:off x="5351925" y="5311225"/>
              <a:ext cx="54300" cy="51275"/>
            </a:xfrm>
            <a:custGeom>
              <a:avLst/>
              <a:gdLst/>
              <a:ahLst/>
              <a:cxnLst/>
              <a:rect l="l" t="t" r="r" b="b"/>
              <a:pathLst>
                <a:path w="2172" h="2051" extrusionOk="0">
                  <a:moveTo>
                    <a:pt x="1085" y="1"/>
                  </a:moveTo>
                  <a:cubicBezTo>
                    <a:pt x="757" y="1"/>
                    <a:pt x="434" y="158"/>
                    <a:pt x="236" y="451"/>
                  </a:cubicBezTo>
                  <a:cubicBezTo>
                    <a:pt x="3" y="794"/>
                    <a:pt x="0" y="1243"/>
                    <a:pt x="228" y="1589"/>
                  </a:cubicBezTo>
                  <a:cubicBezTo>
                    <a:pt x="419" y="1880"/>
                    <a:pt x="743" y="2050"/>
                    <a:pt x="1085" y="2050"/>
                  </a:cubicBezTo>
                  <a:cubicBezTo>
                    <a:pt x="1148" y="2050"/>
                    <a:pt x="1213" y="2044"/>
                    <a:pt x="1277" y="2032"/>
                  </a:cubicBezTo>
                  <a:cubicBezTo>
                    <a:pt x="1683" y="1954"/>
                    <a:pt x="2004" y="1638"/>
                    <a:pt x="2087" y="1233"/>
                  </a:cubicBezTo>
                  <a:cubicBezTo>
                    <a:pt x="2171" y="826"/>
                    <a:pt x="2001" y="410"/>
                    <a:pt x="1659" y="178"/>
                  </a:cubicBezTo>
                  <a:cubicBezTo>
                    <a:pt x="1483" y="58"/>
                    <a:pt x="1283" y="1"/>
                    <a:pt x="10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"/>
            <p:cNvSpPr/>
            <p:nvPr/>
          </p:nvSpPr>
          <p:spPr>
            <a:xfrm>
              <a:off x="5075575" y="5174925"/>
              <a:ext cx="45175" cy="42650"/>
            </a:xfrm>
            <a:custGeom>
              <a:avLst/>
              <a:gdLst/>
              <a:ahLst/>
              <a:cxnLst/>
              <a:rect l="l" t="t" r="r" b="b"/>
              <a:pathLst>
                <a:path w="1807" h="1706" extrusionOk="0">
                  <a:moveTo>
                    <a:pt x="903" y="1"/>
                  </a:moveTo>
                  <a:cubicBezTo>
                    <a:pt x="629" y="1"/>
                    <a:pt x="361" y="132"/>
                    <a:pt x="197" y="375"/>
                  </a:cubicBezTo>
                  <a:cubicBezTo>
                    <a:pt x="3" y="661"/>
                    <a:pt x="1" y="1035"/>
                    <a:pt x="190" y="1323"/>
                  </a:cubicBezTo>
                  <a:cubicBezTo>
                    <a:pt x="350" y="1565"/>
                    <a:pt x="619" y="1706"/>
                    <a:pt x="901" y="1706"/>
                  </a:cubicBezTo>
                  <a:cubicBezTo>
                    <a:pt x="955" y="1706"/>
                    <a:pt x="1008" y="1701"/>
                    <a:pt x="1062" y="1691"/>
                  </a:cubicBezTo>
                  <a:cubicBezTo>
                    <a:pt x="1401" y="1626"/>
                    <a:pt x="1668" y="1364"/>
                    <a:pt x="1737" y="1026"/>
                  </a:cubicBezTo>
                  <a:cubicBezTo>
                    <a:pt x="1806" y="688"/>
                    <a:pt x="1667" y="343"/>
                    <a:pt x="1381" y="148"/>
                  </a:cubicBezTo>
                  <a:cubicBezTo>
                    <a:pt x="1234" y="49"/>
                    <a:pt x="1067" y="1"/>
                    <a:pt x="9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"/>
            <p:cNvSpPr/>
            <p:nvPr/>
          </p:nvSpPr>
          <p:spPr>
            <a:xfrm>
              <a:off x="5646825" y="5326200"/>
              <a:ext cx="53275" cy="50275"/>
            </a:xfrm>
            <a:custGeom>
              <a:avLst/>
              <a:gdLst/>
              <a:ahLst/>
              <a:cxnLst/>
              <a:rect l="l" t="t" r="r" b="b"/>
              <a:pathLst>
                <a:path w="2131" h="2011" extrusionOk="0">
                  <a:moveTo>
                    <a:pt x="1064" y="0"/>
                  </a:moveTo>
                  <a:cubicBezTo>
                    <a:pt x="742" y="0"/>
                    <a:pt x="426" y="154"/>
                    <a:pt x="232" y="441"/>
                  </a:cubicBezTo>
                  <a:cubicBezTo>
                    <a:pt x="4" y="777"/>
                    <a:pt x="0" y="1217"/>
                    <a:pt x="224" y="1558"/>
                  </a:cubicBezTo>
                  <a:cubicBezTo>
                    <a:pt x="412" y="1843"/>
                    <a:pt x="729" y="2010"/>
                    <a:pt x="1062" y="2010"/>
                  </a:cubicBezTo>
                  <a:cubicBezTo>
                    <a:pt x="1125" y="2010"/>
                    <a:pt x="1189" y="2004"/>
                    <a:pt x="1252" y="1992"/>
                  </a:cubicBezTo>
                  <a:cubicBezTo>
                    <a:pt x="1653" y="1916"/>
                    <a:pt x="1966" y="1606"/>
                    <a:pt x="2048" y="1207"/>
                  </a:cubicBezTo>
                  <a:cubicBezTo>
                    <a:pt x="2130" y="810"/>
                    <a:pt x="1964" y="401"/>
                    <a:pt x="1628" y="174"/>
                  </a:cubicBezTo>
                  <a:cubicBezTo>
                    <a:pt x="1455" y="56"/>
                    <a:pt x="1259" y="0"/>
                    <a:pt x="1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"/>
            <p:cNvSpPr/>
            <p:nvPr/>
          </p:nvSpPr>
          <p:spPr>
            <a:xfrm>
              <a:off x="5339075" y="5410525"/>
              <a:ext cx="282375" cy="16600"/>
            </a:xfrm>
            <a:custGeom>
              <a:avLst/>
              <a:gdLst/>
              <a:ahLst/>
              <a:cxnLst/>
              <a:rect l="l" t="t" r="r" b="b"/>
              <a:pathLst>
                <a:path w="11295" h="664" extrusionOk="0">
                  <a:moveTo>
                    <a:pt x="201" y="0"/>
                  </a:moveTo>
                  <a:cubicBezTo>
                    <a:pt x="94" y="0"/>
                    <a:pt x="5" y="86"/>
                    <a:pt x="3" y="194"/>
                  </a:cubicBezTo>
                  <a:cubicBezTo>
                    <a:pt x="0" y="302"/>
                    <a:pt x="86" y="393"/>
                    <a:pt x="196" y="396"/>
                  </a:cubicBezTo>
                  <a:lnTo>
                    <a:pt x="11017" y="664"/>
                  </a:lnTo>
                  <a:cubicBezTo>
                    <a:pt x="11019" y="664"/>
                    <a:pt x="11022" y="664"/>
                    <a:pt x="11024" y="664"/>
                  </a:cubicBezTo>
                  <a:cubicBezTo>
                    <a:pt x="11059" y="664"/>
                    <a:pt x="11094" y="654"/>
                    <a:pt x="11125" y="636"/>
                  </a:cubicBezTo>
                  <a:cubicBezTo>
                    <a:pt x="11294" y="534"/>
                    <a:pt x="11226" y="274"/>
                    <a:pt x="11027" y="269"/>
                  </a:cubicBezTo>
                  <a:lnTo>
                    <a:pt x="206" y="0"/>
                  </a:lnTo>
                  <a:cubicBezTo>
                    <a:pt x="204" y="0"/>
                    <a:pt x="203" y="0"/>
                    <a:pt x="2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"/>
            <p:cNvSpPr/>
            <p:nvPr/>
          </p:nvSpPr>
          <p:spPr>
            <a:xfrm>
              <a:off x="5399350" y="5412700"/>
              <a:ext cx="38075" cy="41100"/>
            </a:xfrm>
            <a:custGeom>
              <a:avLst/>
              <a:gdLst/>
              <a:ahLst/>
              <a:cxnLst/>
              <a:rect l="l" t="t" r="r" b="b"/>
              <a:pathLst>
                <a:path w="1523" h="1644" extrusionOk="0">
                  <a:moveTo>
                    <a:pt x="1301" y="1"/>
                  </a:moveTo>
                  <a:cubicBezTo>
                    <a:pt x="1246" y="1"/>
                    <a:pt x="1191" y="24"/>
                    <a:pt x="1152" y="69"/>
                  </a:cubicBezTo>
                  <a:lnTo>
                    <a:pt x="66" y="1316"/>
                  </a:lnTo>
                  <a:cubicBezTo>
                    <a:pt x="1" y="1389"/>
                    <a:pt x="1" y="1498"/>
                    <a:pt x="63" y="1573"/>
                  </a:cubicBezTo>
                  <a:cubicBezTo>
                    <a:pt x="102" y="1619"/>
                    <a:pt x="158" y="1643"/>
                    <a:pt x="215" y="1643"/>
                  </a:cubicBezTo>
                  <a:cubicBezTo>
                    <a:pt x="250" y="1643"/>
                    <a:pt x="285" y="1634"/>
                    <a:pt x="316" y="1616"/>
                  </a:cubicBezTo>
                  <a:cubicBezTo>
                    <a:pt x="334" y="1604"/>
                    <a:pt x="350" y="1592"/>
                    <a:pt x="364" y="1576"/>
                  </a:cubicBezTo>
                  <a:lnTo>
                    <a:pt x="1450" y="329"/>
                  </a:lnTo>
                  <a:cubicBezTo>
                    <a:pt x="1522" y="246"/>
                    <a:pt x="1514" y="122"/>
                    <a:pt x="1431" y="49"/>
                  </a:cubicBezTo>
                  <a:cubicBezTo>
                    <a:pt x="1394" y="17"/>
                    <a:pt x="1347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"/>
            <p:cNvSpPr/>
            <p:nvPr/>
          </p:nvSpPr>
          <p:spPr>
            <a:xfrm>
              <a:off x="5438675" y="5413875"/>
              <a:ext cx="46275" cy="54325"/>
            </a:xfrm>
            <a:custGeom>
              <a:avLst/>
              <a:gdLst/>
              <a:ahLst/>
              <a:cxnLst/>
              <a:rect l="l" t="t" r="r" b="b"/>
              <a:pathLst>
                <a:path w="1851" h="2173" extrusionOk="0">
                  <a:moveTo>
                    <a:pt x="1628" y="0"/>
                  </a:moveTo>
                  <a:cubicBezTo>
                    <a:pt x="1568" y="0"/>
                    <a:pt x="1509" y="27"/>
                    <a:pt x="1471" y="78"/>
                  </a:cubicBezTo>
                  <a:lnTo>
                    <a:pt x="109" y="1853"/>
                  </a:lnTo>
                  <a:cubicBezTo>
                    <a:pt x="1" y="1994"/>
                    <a:pt x="118" y="2173"/>
                    <a:pt x="266" y="2173"/>
                  </a:cubicBezTo>
                  <a:cubicBezTo>
                    <a:pt x="299" y="2173"/>
                    <a:pt x="334" y="2164"/>
                    <a:pt x="368" y="2143"/>
                  </a:cubicBezTo>
                  <a:cubicBezTo>
                    <a:pt x="389" y="2130"/>
                    <a:pt x="408" y="2113"/>
                    <a:pt x="423" y="2094"/>
                  </a:cubicBezTo>
                  <a:lnTo>
                    <a:pt x="1785" y="319"/>
                  </a:lnTo>
                  <a:cubicBezTo>
                    <a:pt x="1851" y="232"/>
                    <a:pt x="1835" y="108"/>
                    <a:pt x="1747" y="41"/>
                  </a:cubicBezTo>
                  <a:cubicBezTo>
                    <a:pt x="1712" y="14"/>
                    <a:pt x="1670" y="0"/>
                    <a:pt x="16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"/>
            <p:cNvSpPr/>
            <p:nvPr/>
          </p:nvSpPr>
          <p:spPr>
            <a:xfrm>
              <a:off x="5491400" y="5415000"/>
              <a:ext cx="38850" cy="60750"/>
            </a:xfrm>
            <a:custGeom>
              <a:avLst/>
              <a:gdLst/>
              <a:ahLst/>
              <a:cxnLst/>
              <a:rect l="l" t="t" r="r" b="b"/>
              <a:pathLst>
                <a:path w="1554" h="2430" extrusionOk="0">
                  <a:moveTo>
                    <a:pt x="1328" y="0"/>
                  </a:moveTo>
                  <a:cubicBezTo>
                    <a:pt x="1257" y="0"/>
                    <a:pt x="1189" y="38"/>
                    <a:pt x="1154" y="106"/>
                  </a:cubicBezTo>
                  <a:lnTo>
                    <a:pt x="75" y="2137"/>
                  </a:lnTo>
                  <a:cubicBezTo>
                    <a:pt x="1" y="2279"/>
                    <a:pt x="114" y="2429"/>
                    <a:pt x="250" y="2429"/>
                  </a:cubicBezTo>
                  <a:cubicBezTo>
                    <a:pt x="283" y="2429"/>
                    <a:pt x="318" y="2420"/>
                    <a:pt x="352" y="2400"/>
                  </a:cubicBezTo>
                  <a:cubicBezTo>
                    <a:pt x="383" y="2381"/>
                    <a:pt x="408" y="2354"/>
                    <a:pt x="425" y="2323"/>
                  </a:cubicBezTo>
                  <a:lnTo>
                    <a:pt x="1503" y="292"/>
                  </a:lnTo>
                  <a:cubicBezTo>
                    <a:pt x="1554" y="194"/>
                    <a:pt x="1518" y="75"/>
                    <a:pt x="1422" y="23"/>
                  </a:cubicBezTo>
                  <a:cubicBezTo>
                    <a:pt x="1392" y="8"/>
                    <a:pt x="1360" y="0"/>
                    <a:pt x="1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1"/>
            <p:cNvSpPr/>
            <p:nvPr/>
          </p:nvSpPr>
          <p:spPr>
            <a:xfrm>
              <a:off x="5540300" y="5415975"/>
              <a:ext cx="32325" cy="53375"/>
            </a:xfrm>
            <a:custGeom>
              <a:avLst/>
              <a:gdLst/>
              <a:ahLst/>
              <a:cxnLst/>
              <a:rect l="l" t="t" r="r" b="b"/>
              <a:pathLst>
                <a:path w="1293" h="2135" extrusionOk="0">
                  <a:moveTo>
                    <a:pt x="1066" y="0"/>
                  </a:moveTo>
                  <a:cubicBezTo>
                    <a:pt x="991" y="0"/>
                    <a:pt x="919" y="43"/>
                    <a:pt x="886" y="117"/>
                  </a:cubicBezTo>
                  <a:lnTo>
                    <a:pt x="68" y="1851"/>
                  </a:lnTo>
                  <a:cubicBezTo>
                    <a:pt x="0" y="1992"/>
                    <a:pt x="112" y="2135"/>
                    <a:pt x="246" y="2135"/>
                  </a:cubicBezTo>
                  <a:cubicBezTo>
                    <a:pt x="280" y="2135"/>
                    <a:pt x="315" y="2126"/>
                    <a:pt x="348" y="2106"/>
                  </a:cubicBezTo>
                  <a:cubicBezTo>
                    <a:pt x="382" y="2084"/>
                    <a:pt x="408" y="2056"/>
                    <a:pt x="426" y="2020"/>
                  </a:cubicBezTo>
                  <a:lnTo>
                    <a:pt x="1244" y="286"/>
                  </a:lnTo>
                  <a:cubicBezTo>
                    <a:pt x="1292" y="186"/>
                    <a:pt x="1251" y="67"/>
                    <a:pt x="1152" y="19"/>
                  </a:cubicBezTo>
                  <a:cubicBezTo>
                    <a:pt x="1124" y="6"/>
                    <a:pt x="1095" y="0"/>
                    <a:pt x="10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"/>
            <p:cNvSpPr/>
            <p:nvPr/>
          </p:nvSpPr>
          <p:spPr>
            <a:xfrm>
              <a:off x="5379375" y="5389425"/>
              <a:ext cx="27575" cy="32450"/>
            </a:xfrm>
            <a:custGeom>
              <a:avLst/>
              <a:gdLst/>
              <a:ahLst/>
              <a:cxnLst/>
              <a:rect l="l" t="t" r="r" b="b"/>
              <a:pathLst>
                <a:path w="1103" h="1298" extrusionOk="0">
                  <a:moveTo>
                    <a:pt x="225" y="0"/>
                  </a:moveTo>
                  <a:cubicBezTo>
                    <a:pt x="185" y="0"/>
                    <a:pt x="145" y="12"/>
                    <a:pt x="109" y="36"/>
                  </a:cubicBezTo>
                  <a:cubicBezTo>
                    <a:pt x="21" y="100"/>
                    <a:pt x="1" y="223"/>
                    <a:pt x="64" y="312"/>
                  </a:cubicBezTo>
                  <a:lnTo>
                    <a:pt x="719" y="1215"/>
                  </a:lnTo>
                  <a:cubicBezTo>
                    <a:pt x="757" y="1268"/>
                    <a:pt x="818" y="1297"/>
                    <a:pt x="879" y="1297"/>
                  </a:cubicBezTo>
                  <a:cubicBezTo>
                    <a:pt x="914" y="1297"/>
                    <a:pt x="948" y="1288"/>
                    <a:pt x="980" y="1270"/>
                  </a:cubicBezTo>
                  <a:cubicBezTo>
                    <a:pt x="986" y="1266"/>
                    <a:pt x="991" y="1263"/>
                    <a:pt x="994" y="1260"/>
                  </a:cubicBezTo>
                  <a:cubicBezTo>
                    <a:pt x="1083" y="1196"/>
                    <a:pt x="1103" y="1071"/>
                    <a:pt x="1039" y="983"/>
                  </a:cubicBezTo>
                  <a:lnTo>
                    <a:pt x="386" y="80"/>
                  </a:lnTo>
                  <a:cubicBezTo>
                    <a:pt x="346" y="28"/>
                    <a:pt x="286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1"/>
            <p:cNvSpPr/>
            <p:nvPr/>
          </p:nvSpPr>
          <p:spPr>
            <a:xfrm>
              <a:off x="5417250" y="5375475"/>
              <a:ext cx="50900" cy="47900"/>
            </a:xfrm>
            <a:custGeom>
              <a:avLst/>
              <a:gdLst/>
              <a:ahLst/>
              <a:cxnLst/>
              <a:rect l="l" t="t" r="r" b="b"/>
              <a:pathLst>
                <a:path w="2036" h="1916" extrusionOk="0">
                  <a:moveTo>
                    <a:pt x="219" y="0"/>
                  </a:moveTo>
                  <a:cubicBezTo>
                    <a:pt x="167" y="0"/>
                    <a:pt x="115" y="21"/>
                    <a:pt x="76" y="62"/>
                  </a:cubicBezTo>
                  <a:cubicBezTo>
                    <a:pt x="1" y="140"/>
                    <a:pt x="3" y="266"/>
                    <a:pt x="83" y="341"/>
                  </a:cubicBezTo>
                  <a:lnTo>
                    <a:pt x="1680" y="1861"/>
                  </a:lnTo>
                  <a:cubicBezTo>
                    <a:pt x="1718" y="1897"/>
                    <a:pt x="1768" y="1916"/>
                    <a:pt x="1817" y="1916"/>
                  </a:cubicBezTo>
                  <a:cubicBezTo>
                    <a:pt x="1852" y="1916"/>
                    <a:pt x="1887" y="1907"/>
                    <a:pt x="1919" y="1887"/>
                  </a:cubicBezTo>
                  <a:cubicBezTo>
                    <a:pt x="1934" y="1879"/>
                    <a:pt x="1947" y="1868"/>
                    <a:pt x="1960" y="1855"/>
                  </a:cubicBezTo>
                  <a:cubicBezTo>
                    <a:pt x="2036" y="1775"/>
                    <a:pt x="2033" y="1649"/>
                    <a:pt x="1953" y="1575"/>
                  </a:cubicBezTo>
                  <a:lnTo>
                    <a:pt x="356" y="54"/>
                  </a:lnTo>
                  <a:cubicBezTo>
                    <a:pt x="317" y="18"/>
                    <a:pt x="268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"/>
            <p:cNvSpPr/>
            <p:nvPr/>
          </p:nvSpPr>
          <p:spPr>
            <a:xfrm>
              <a:off x="5473125" y="5364800"/>
              <a:ext cx="37425" cy="60650"/>
            </a:xfrm>
            <a:custGeom>
              <a:avLst/>
              <a:gdLst/>
              <a:ahLst/>
              <a:cxnLst/>
              <a:rect l="l" t="t" r="r" b="b"/>
              <a:pathLst>
                <a:path w="1497" h="2426" extrusionOk="0">
                  <a:moveTo>
                    <a:pt x="223" y="0"/>
                  </a:moveTo>
                  <a:cubicBezTo>
                    <a:pt x="191" y="0"/>
                    <a:pt x="160" y="8"/>
                    <a:pt x="130" y="24"/>
                  </a:cubicBezTo>
                  <a:cubicBezTo>
                    <a:pt x="28" y="77"/>
                    <a:pt x="0" y="198"/>
                    <a:pt x="50" y="296"/>
                  </a:cubicBezTo>
                  <a:lnTo>
                    <a:pt x="1096" y="2300"/>
                  </a:lnTo>
                  <a:cubicBezTo>
                    <a:pt x="1134" y="2372"/>
                    <a:pt x="1219" y="2425"/>
                    <a:pt x="1298" y="2425"/>
                  </a:cubicBezTo>
                  <a:cubicBezTo>
                    <a:pt x="1326" y="2425"/>
                    <a:pt x="1353" y="2419"/>
                    <a:pt x="1377" y="2404"/>
                  </a:cubicBezTo>
                  <a:lnTo>
                    <a:pt x="1387" y="2399"/>
                  </a:lnTo>
                  <a:cubicBezTo>
                    <a:pt x="1475" y="2346"/>
                    <a:pt x="1497" y="2211"/>
                    <a:pt x="1447" y="2117"/>
                  </a:cubicBezTo>
                  <a:lnTo>
                    <a:pt x="396" y="105"/>
                  </a:lnTo>
                  <a:cubicBezTo>
                    <a:pt x="361" y="38"/>
                    <a:pt x="293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"/>
            <p:cNvSpPr/>
            <p:nvPr/>
          </p:nvSpPr>
          <p:spPr>
            <a:xfrm>
              <a:off x="5512350" y="5365400"/>
              <a:ext cx="41325" cy="60100"/>
            </a:xfrm>
            <a:custGeom>
              <a:avLst/>
              <a:gdLst/>
              <a:ahLst/>
              <a:cxnLst/>
              <a:rect l="l" t="t" r="r" b="b"/>
              <a:pathLst>
                <a:path w="1653" h="2404" extrusionOk="0">
                  <a:moveTo>
                    <a:pt x="227" y="0"/>
                  </a:moveTo>
                  <a:cubicBezTo>
                    <a:pt x="193" y="0"/>
                    <a:pt x="158" y="9"/>
                    <a:pt x="126" y="28"/>
                  </a:cubicBezTo>
                  <a:cubicBezTo>
                    <a:pt x="29" y="86"/>
                    <a:pt x="0" y="212"/>
                    <a:pt x="61" y="307"/>
                  </a:cubicBezTo>
                  <a:lnTo>
                    <a:pt x="1257" y="2307"/>
                  </a:lnTo>
                  <a:cubicBezTo>
                    <a:pt x="1294" y="2369"/>
                    <a:pt x="1360" y="2403"/>
                    <a:pt x="1427" y="2403"/>
                  </a:cubicBezTo>
                  <a:cubicBezTo>
                    <a:pt x="1461" y="2403"/>
                    <a:pt x="1496" y="2394"/>
                    <a:pt x="1528" y="2375"/>
                  </a:cubicBezTo>
                  <a:cubicBezTo>
                    <a:pt x="1621" y="2319"/>
                    <a:pt x="1652" y="2198"/>
                    <a:pt x="1596" y="2105"/>
                  </a:cubicBezTo>
                  <a:lnTo>
                    <a:pt x="400" y="103"/>
                  </a:lnTo>
                  <a:cubicBezTo>
                    <a:pt x="364" y="37"/>
                    <a:pt x="297" y="0"/>
                    <a:pt x="2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"/>
            <p:cNvSpPr/>
            <p:nvPr/>
          </p:nvSpPr>
          <p:spPr>
            <a:xfrm>
              <a:off x="5557450" y="5378350"/>
              <a:ext cx="41650" cy="48275"/>
            </a:xfrm>
            <a:custGeom>
              <a:avLst/>
              <a:gdLst/>
              <a:ahLst/>
              <a:cxnLst/>
              <a:rect l="l" t="t" r="r" b="b"/>
              <a:pathLst>
                <a:path w="1666" h="1931" extrusionOk="0">
                  <a:moveTo>
                    <a:pt x="223" y="0"/>
                  </a:moveTo>
                  <a:cubicBezTo>
                    <a:pt x="180" y="0"/>
                    <a:pt x="138" y="14"/>
                    <a:pt x="101" y="42"/>
                  </a:cubicBezTo>
                  <a:cubicBezTo>
                    <a:pt x="15" y="109"/>
                    <a:pt x="0" y="234"/>
                    <a:pt x="69" y="320"/>
                  </a:cubicBezTo>
                  <a:lnTo>
                    <a:pt x="1287" y="1856"/>
                  </a:lnTo>
                  <a:cubicBezTo>
                    <a:pt x="1326" y="1905"/>
                    <a:pt x="1383" y="1930"/>
                    <a:pt x="1441" y="1930"/>
                  </a:cubicBezTo>
                  <a:cubicBezTo>
                    <a:pt x="1476" y="1930"/>
                    <a:pt x="1511" y="1921"/>
                    <a:pt x="1543" y="1902"/>
                  </a:cubicBezTo>
                  <a:cubicBezTo>
                    <a:pt x="1550" y="1898"/>
                    <a:pt x="1558" y="1893"/>
                    <a:pt x="1565" y="1887"/>
                  </a:cubicBezTo>
                  <a:cubicBezTo>
                    <a:pt x="1651" y="1820"/>
                    <a:pt x="1665" y="1695"/>
                    <a:pt x="1598" y="1609"/>
                  </a:cubicBezTo>
                  <a:lnTo>
                    <a:pt x="379" y="74"/>
                  </a:lnTo>
                  <a:cubicBezTo>
                    <a:pt x="339" y="26"/>
                    <a:pt x="281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"/>
            <p:cNvSpPr/>
            <p:nvPr/>
          </p:nvSpPr>
          <p:spPr>
            <a:xfrm>
              <a:off x="5505000" y="5028575"/>
              <a:ext cx="61225" cy="322275"/>
            </a:xfrm>
            <a:custGeom>
              <a:avLst/>
              <a:gdLst/>
              <a:ahLst/>
              <a:cxnLst/>
              <a:rect l="l" t="t" r="r" b="b"/>
              <a:pathLst>
                <a:path w="2449" h="12891" extrusionOk="0">
                  <a:moveTo>
                    <a:pt x="215" y="0"/>
                  </a:moveTo>
                  <a:cubicBezTo>
                    <a:pt x="204" y="0"/>
                    <a:pt x="194" y="1"/>
                    <a:pt x="183" y="3"/>
                  </a:cubicBezTo>
                  <a:cubicBezTo>
                    <a:pt x="75" y="20"/>
                    <a:pt x="1" y="123"/>
                    <a:pt x="18" y="230"/>
                  </a:cubicBezTo>
                  <a:lnTo>
                    <a:pt x="2045" y="12726"/>
                  </a:lnTo>
                  <a:cubicBezTo>
                    <a:pt x="2061" y="12826"/>
                    <a:pt x="2148" y="12891"/>
                    <a:pt x="2240" y="12891"/>
                  </a:cubicBezTo>
                  <a:cubicBezTo>
                    <a:pt x="2275" y="12891"/>
                    <a:pt x="2309" y="12882"/>
                    <a:pt x="2342" y="12863"/>
                  </a:cubicBezTo>
                  <a:cubicBezTo>
                    <a:pt x="2411" y="12822"/>
                    <a:pt x="2449" y="12742"/>
                    <a:pt x="2436" y="12662"/>
                  </a:cubicBezTo>
                  <a:lnTo>
                    <a:pt x="410" y="167"/>
                  </a:lnTo>
                  <a:cubicBezTo>
                    <a:pt x="394" y="70"/>
                    <a:pt x="310" y="0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"/>
            <p:cNvSpPr/>
            <p:nvPr/>
          </p:nvSpPr>
          <p:spPr>
            <a:xfrm>
              <a:off x="5480450" y="5086675"/>
              <a:ext cx="48800" cy="32950"/>
            </a:xfrm>
            <a:custGeom>
              <a:avLst/>
              <a:gdLst/>
              <a:ahLst/>
              <a:cxnLst/>
              <a:rect l="l" t="t" r="r" b="b"/>
              <a:pathLst>
                <a:path w="1952" h="1318" extrusionOk="0">
                  <a:moveTo>
                    <a:pt x="228" y="1"/>
                  </a:moveTo>
                  <a:cubicBezTo>
                    <a:pt x="162" y="1"/>
                    <a:pt x="97" y="35"/>
                    <a:pt x="59" y="95"/>
                  </a:cubicBezTo>
                  <a:cubicBezTo>
                    <a:pt x="0" y="190"/>
                    <a:pt x="32" y="314"/>
                    <a:pt x="128" y="370"/>
                  </a:cubicBezTo>
                  <a:lnTo>
                    <a:pt x="1618" y="1288"/>
                  </a:lnTo>
                  <a:cubicBezTo>
                    <a:pt x="1650" y="1307"/>
                    <a:pt x="1686" y="1317"/>
                    <a:pt x="1722" y="1317"/>
                  </a:cubicBezTo>
                  <a:cubicBezTo>
                    <a:pt x="1757" y="1317"/>
                    <a:pt x="1792" y="1308"/>
                    <a:pt x="1823" y="1289"/>
                  </a:cubicBezTo>
                  <a:cubicBezTo>
                    <a:pt x="1951" y="1213"/>
                    <a:pt x="1952" y="1028"/>
                    <a:pt x="1826" y="951"/>
                  </a:cubicBezTo>
                  <a:lnTo>
                    <a:pt x="336" y="33"/>
                  </a:lnTo>
                  <a:cubicBezTo>
                    <a:pt x="302" y="11"/>
                    <a:pt x="265" y="1"/>
                    <a:pt x="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"/>
            <p:cNvSpPr/>
            <p:nvPr/>
          </p:nvSpPr>
          <p:spPr>
            <a:xfrm>
              <a:off x="5474750" y="5126125"/>
              <a:ext cx="65425" cy="46550"/>
            </a:xfrm>
            <a:custGeom>
              <a:avLst/>
              <a:gdLst/>
              <a:ahLst/>
              <a:cxnLst/>
              <a:rect l="l" t="t" r="r" b="b"/>
              <a:pathLst>
                <a:path w="2617" h="1862" extrusionOk="0">
                  <a:moveTo>
                    <a:pt x="223" y="0"/>
                  </a:moveTo>
                  <a:cubicBezTo>
                    <a:pt x="160" y="0"/>
                    <a:pt x="98" y="30"/>
                    <a:pt x="60" y="86"/>
                  </a:cubicBezTo>
                  <a:cubicBezTo>
                    <a:pt x="0" y="175"/>
                    <a:pt x="20" y="293"/>
                    <a:pt x="106" y="357"/>
                  </a:cubicBezTo>
                  <a:lnTo>
                    <a:pt x="2273" y="1827"/>
                  </a:lnTo>
                  <a:cubicBezTo>
                    <a:pt x="2307" y="1850"/>
                    <a:pt x="2346" y="1862"/>
                    <a:pt x="2385" y="1862"/>
                  </a:cubicBezTo>
                  <a:cubicBezTo>
                    <a:pt x="2420" y="1862"/>
                    <a:pt x="2455" y="1852"/>
                    <a:pt x="2487" y="1833"/>
                  </a:cubicBezTo>
                  <a:cubicBezTo>
                    <a:pt x="2611" y="1760"/>
                    <a:pt x="2616" y="1581"/>
                    <a:pt x="2497" y="1500"/>
                  </a:cubicBezTo>
                  <a:lnTo>
                    <a:pt x="328" y="30"/>
                  </a:lnTo>
                  <a:cubicBezTo>
                    <a:pt x="295" y="10"/>
                    <a:pt x="259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"/>
            <p:cNvSpPr/>
            <p:nvPr/>
          </p:nvSpPr>
          <p:spPr>
            <a:xfrm>
              <a:off x="5467000" y="5184175"/>
              <a:ext cx="76125" cy="53925"/>
            </a:xfrm>
            <a:custGeom>
              <a:avLst/>
              <a:gdLst/>
              <a:ahLst/>
              <a:cxnLst/>
              <a:rect l="l" t="t" r="r" b="b"/>
              <a:pathLst>
                <a:path w="3045" h="2157" extrusionOk="0">
                  <a:moveTo>
                    <a:pt x="225" y="0"/>
                  </a:moveTo>
                  <a:cubicBezTo>
                    <a:pt x="161" y="0"/>
                    <a:pt x="99" y="31"/>
                    <a:pt x="61" y="87"/>
                  </a:cubicBezTo>
                  <a:cubicBezTo>
                    <a:pt x="1" y="175"/>
                    <a:pt x="21" y="294"/>
                    <a:pt x="107" y="358"/>
                  </a:cubicBezTo>
                  <a:lnTo>
                    <a:pt x="2708" y="2122"/>
                  </a:lnTo>
                  <a:cubicBezTo>
                    <a:pt x="2742" y="2145"/>
                    <a:pt x="2780" y="2156"/>
                    <a:pt x="2819" y="2156"/>
                  </a:cubicBezTo>
                  <a:cubicBezTo>
                    <a:pt x="2854" y="2156"/>
                    <a:pt x="2889" y="2147"/>
                    <a:pt x="2920" y="2129"/>
                  </a:cubicBezTo>
                  <a:cubicBezTo>
                    <a:pt x="2945" y="2114"/>
                    <a:pt x="2966" y="2094"/>
                    <a:pt x="2982" y="2070"/>
                  </a:cubicBezTo>
                  <a:cubicBezTo>
                    <a:pt x="3045" y="1979"/>
                    <a:pt x="3021" y="1857"/>
                    <a:pt x="2930" y="1796"/>
                  </a:cubicBezTo>
                  <a:lnTo>
                    <a:pt x="329" y="30"/>
                  </a:lnTo>
                  <a:cubicBezTo>
                    <a:pt x="297" y="10"/>
                    <a:pt x="260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"/>
            <p:cNvSpPr/>
            <p:nvPr/>
          </p:nvSpPr>
          <p:spPr>
            <a:xfrm>
              <a:off x="5477475" y="5238750"/>
              <a:ext cx="76250" cy="53925"/>
            </a:xfrm>
            <a:custGeom>
              <a:avLst/>
              <a:gdLst/>
              <a:ahLst/>
              <a:cxnLst/>
              <a:rect l="l" t="t" r="r" b="b"/>
              <a:pathLst>
                <a:path w="3050" h="2157" extrusionOk="0">
                  <a:moveTo>
                    <a:pt x="224" y="1"/>
                  </a:moveTo>
                  <a:cubicBezTo>
                    <a:pt x="160" y="1"/>
                    <a:pt x="98" y="31"/>
                    <a:pt x="60" y="88"/>
                  </a:cubicBezTo>
                  <a:cubicBezTo>
                    <a:pt x="1" y="175"/>
                    <a:pt x="21" y="295"/>
                    <a:pt x="106" y="358"/>
                  </a:cubicBezTo>
                  <a:lnTo>
                    <a:pt x="2708" y="2123"/>
                  </a:lnTo>
                  <a:cubicBezTo>
                    <a:pt x="2742" y="2145"/>
                    <a:pt x="2780" y="2156"/>
                    <a:pt x="2819" y="2156"/>
                  </a:cubicBezTo>
                  <a:cubicBezTo>
                    <a:pt x="2854" y="2156"/>
                    <a:pt x="2889" y="2147"/>
                    <a:pt x="2920" y="2129"/>
                  </a:cubicBezTo>
                  <a:cubicBezTo>
                    <a:pt x="3045" y="2054"/>
                    <a:pt x="3050" y="1876"/>
                    <a:pt x="2930" y="1795"/>
                  </a:cubicBezTo>
                  <a:lnTo>
                    <a:pt x="328" y="30"/>
                  </a:lnTo>
                  <a:cubicBezTo>
                    <a:pt x="295" y="10"/>
                    <a:pt x="259" y="1"/>
                    <a:pt x="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"/>
            <p:cNvSpPr/>
            <p:nvPr/>
          </p:nvSpPr>
          <p:spPr>
            <a:xfrm>
              <a:off x="5505425" y="5293625"/>
              <a:ext cx="57950" cy="35950"/>
            </a:xfrm>
            <a:custGeom>
              <a:avLst/>
              <a:gdLst/>
              <a:ahLst/>
              <a:cxnLst/>
              <a:rect l="l" t="t" r="r" b="b"/>
              <a:pathLst>
                <a:path w="2318" h="1438" extrusionOk="0">
                  <a:moveTo>
                    <a:pt x="226" y="1"/>
                  </a:moveTo>
                  <a:cubicBezTo>
                    <a:pt x="157" y="1"/>
                    <a:pt x="90" y="37"/>
                    <a:pt x="54" y="101"/>
                  </a:cubicBezTo>
                  <a:cubicBezTo>
                    <a:pt x="0" y="197"/>
                    <a:pt x="34" y="318"/>
                    <a:pt x="130" y="371"/>
                  </a:cubicBezTo>
                  <a:lnTo>
                    <a:pt x="1988" y="1412"/>
                  </a:lnTo>
                  <a:cubicBezTo>
                    <a:pt x="2018" y="1429"/>
                    <a:pt x="2052" y="1437"/>
                    <a:pt x="2085" y="1437"/>
                  </a:cubicBezTo>
                  <a:cubicBezTo>
                    <a:pt x="2120" y="1437"/>
                    <a:pt x="2155" y="1428"/>
                    <a:pt x="2186" y="1409"/>
                  </a:cubicBezTo>
                  <a:lnTo>
                    <a:pt x="2186" y="1411"/>
                  </a:lnTo>
                  <a:cubicBezTo>
                    <a:pt x="2317" y="1332"/>
                    <a:pt x="2315" y="1141"/>
                    <a:pt x="2181" y="1068"/>
                  </a:cubicBezTo>
                  <a:lnTo>
                    <a:pt x="323" y="26"/>
                  </a:lnTo>
                  <a:cubicBezTo>
                    <a:pt x="292" y="9"/>
                    <a:pt x="259" y="1"/>
                    <a:pt x="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"/>
            <p:cNvSpPr/>
            <p:nvPr/>
          </p:nvSpPr>
          <p:spPr>
            <a:xfrm>
              <a:off x="5541600" y="5193150"/>
              <a:ext cx="66800" cy="71350"/>
            </a:xfrm>
            <a:custGeom>
              <a:avLst/>
              <a:gdLst/>
              <a:ahLst/>
              <a:cxnLst/>
              <a:rect l="l" t="t" r="r" b="b"/>
              <a:pathLst>
                <a:path w="2672" h="2854" extrusionOk="0">
                  <a:moveTo>
                    <a:pt x="2453" y="0"/>
                  </a:moveTo>
                  <a:cubicBezTo>
                    <a:pt x="2399" y="0"/>
                    <a:pt x="2346" y="22"/>
                    <a:pt x="2307" y="65"/>
                  </a:cubicBezTo>
                  <a:lnTo>
                    <a:pt x="70" y="2522"/>
                  </a:lnTo>
                  <a:cubicBezTo>
                    <a:pt x="3" y="2595"/>
                    <a:pt x="1" y="2705"/>
                    <a:pt x="62" y="2781"/>
                  </a:cubicBezTo>
                  <a:cubicBezTo>
                    <a:pt x="101" y="2828"/>
                    <a:pt x="158" y="2854"/>
                    <a:pt x="216" y="2854"/>
                  </a:cubicBezTo>
                  <a:cubicBezTo>
                    <a:pt x="251" y="2854"/>
                    <a:pt x="286" y="2845"/>
                    <a:pt x="318" y="2826"/>
                  </a:cubicBezTo>
                  <a:cubicBezTo>
                    <a:pt x="334" y="2816"/>
                    <a:pt x="349" y="2803"/>
                    <a:pt x="363" y="2788"/>
                  </a:cubicBezTo>
                  <a:lnTo>
                    <a:pt x="2598" y="332"/>
                  </a:lnTo>
                  <a:cubicBezTo>
                    <a:pt x="2672" y="251"/>
                    <a:pt x="2667" y="126"/>
                    <a:pt x="2586" y="53"/>
                  </a:cubicBezTo>
                  <a:cubicBezTo>
                    <a:pt x="2548" y="17"/>
                    <a:pt x="2500" y="0"/>
                    <a:pt x="2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"/>
            <p:cNvSpPr/>
            <p:nvPr/>
          </p:nvSpPr>
          <p:spPr>
            <a:xfrm>
              <a:off x="5531975" y="5143775"/>
              <a:ext cx="64225" cy="62200"/>
            </a:xfrm>
            <a:custGeom>
              <a:avLst/>
              <a:gdLst/>
              <a:ahLst/>
              <a:cxnLst/>
              <a:rect l="l" t="t" r="r" b="b"/>
              <a:pathLst>
                <a:path w="2569" h="2488" extrusionOk="0">
                  <a:moveTo>
                    <a:pt x="2350" y="0"/>
                  </a:moveTo>
                  <a:cubicBezTo>
                    <a:pt x="2300" y="0"/>
                    <a:pt x="2250" y="19"/>
                    <a:pt x="2212" y="57"/>
                  </a:cubicBezTo>
                  <a:lnTo>
                    <a:pt x="83" y="2146"/>
                  </a:lnTo>
                  <a:cubicBezTo>
                    <a:pt x="9" y="2216"/>
                    <a:pt x="1" y="2329"/>
                    <a:pt x="62" y="2410"/>
                  </a:cubicBezTo>
                  <a:cubicBezTo>
                    <a:pt x="101" y="2460"/>
                    <a:pt x="159" y="2487"/>
                    <a:pt x="219" y="2487"/>
                  </a:cubicBezTo>
                  <a:cubicBezTo>
                    <a:pt x="254" y="2487"/>
                    <a:pt x="290" y="2478"/>
                    <a:pt x="322" y="2458"/>
                  </a:cubicBezTo>
                  <a:cubicBezTo>
                    <a:pt x="336" y="2450"/>
                    <a:pt x="349" y="2440"/>
                    <a:pt x="360" y="2429"/>
                  </a:cubicBezTo>
                  <a:lnTo>
                    <a:pt x="2488" y="340"/>
                  </a:lnTo>
                  <a:cubicBezTo>
                    <a:pt x="2567" y="264"/>
                    <a:pt x="2568" y="138"/>
                    <a:pt x="2492" y="60"/>
                  </a:cubicBezTo>
                  <a:cubicBezTo>
                    <a:pt x="2453" y="20"/>
                    <a:pt x="2401" y="0"/>
                    <a:pt x="23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"/>
            <p:cNvSpPr/>
            <p:nvPr/>
          </p:nvSpPr>
          <p:spPr>
            <a:xfrm>
              <a:off x="5522825" y="5098350"/>
              <a:ext cx="51050" cy="50600"/>
            </a:xfrm>
            <a:custGeom>
              <a:avLst/>
              <a:gdLst/>
              <a:ahLst/>
              <a:cxnLst/>
              <a:rect l="l" t="t" r="r" b="b"/>
              <a:pathLst>
                <a:path w="2042" h="2024" extrusionOk="0">
                  <a:moveTo>
                    <a:pt x="1823" y="0"/>
                  </a:moveTo>
                  <a:cubicBezTo>
                    <a:pt x="1772" y="0"/>
                    <a:pt x="1721" y="20"/>
                    <a:pt x="1682" y="60"/>
                  </a:cubicBezTo>
                  <a:lnTo>
                    <a:pt x="76" y="1686"/>
                  </a:lnTo>
                  <a:cubicBezTo>
                    <a:pt x="6" y="1757"/>
                    <a:pt x="0" y="1869"/>
                    <a:pt x="61" y="1948"/>
                  </a:cubicBezTo>
                  <a:cubicBezTo>
                    <a:pt x="100" y="1997"/>
                    <a:pt x="158" y="2023"/>
                    <a:pt x="217" y="2023"/>
                  </a:cubicBezTo>
                  <a:cubicBezTo>
                    <a:pt x="252" y="2023"/>
                    <a:pt x="287" y="2014"/>
                    <a:pt x="318" y="1995"/>
                  </a:cubicBezTo>
                  <a:cubicBezTo>
                    <a:pt x="333" y="1987"/>
                    <a:pt x="345" y="1977"/>
                    <a:pt x="358" y="1964"/>
                  </a:cubicBezTo>
                  <a:lnTo>
                    <a:pt x="1963" y="338"/>
                  </a:lnTo>
                  <a:cubicBezTo>
                    <a:pt x="2041" y="261"/>
                    <a:pt x="2041" y="135"/>
                    <a:pt x="1963" y="57"/>
                  </a:cubicBezTo>
                  <a:cubicBezTo>
                    <a:pt x="1924" y="19"/>
                    <a:pt x="1874" y="0"/>
                    <a:pt x="1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"/>
            <p:cNvSpPr/>
            <p:nvPr/>
          </p:nvSpPr>
          <p:spPr>
            <a:xfrm>
              <a:off x="5513875" y="5058875"/>
              <a:ext cx="31450" cy="34425"/>
            </a:xfrm>
            <a:custGeom>
              <a:avLst/>
              <a:gdLst/>
              <a:ahLst/>
              <a:cxnLst/>
              <a:rect l="l" t="t" r="r" b="b"/>
              <a:pathLst>
                <a:path w="1258" h="1377" extrusionOk="0">
                  <a:moveTo>
                    <a:pt x="1036" y="1"/>
                  </a:moveTo>
                  <a:cubicBezTo>
                    <a:pt x="979" y="1"/>
                    <a:pt x="923" y="25"/>
                    <a:pt x="884" y="71"/>
                  </a:cubicBezTo>
                  <a:lnTo>
                    <a:pt x="62" y="1053"/>
                  </a:lnTo>
                  <a:cubicBezTo>
                    <a:pt x="0" y="1126"/>
                    <a:pt x="1" y="1234"/>
                    <a:pt x="64" y="1307"/>
                  </a:cubicBezTo>
                  <a:cubicBezTo>
                    <a:pt x="102" y="1353"/>
                    <a:pt x="158" y="1377"/>
                    <a:pt x="215" y="1377"/>
                  </a:cubicBezTo>
                  <a:cubicBezTo>
                    <a:pt x="249" y="1377"/>
                    <a:pt x="284" y="1368"/>
                    <a:pt x="316" y="1350"/>
                  </a:cubicBezTo>
                  <a:cubicBezTo>
                    <a:pt x="334" y="1338"/>
                    <a:pt x="352" y="1323"/>
                    <a:pt x="365" y="1307"/>
                  </a:cubicBezTo>
                  <a:lnTo>
                    <a:pt x="1187" y="326"/>
                  </a:lnTo>
                  <a:cubicBezTo>
                    <a:pt x="1257" y="242"/>
                    <a:pt x="1247" y="118"/>
                    <a:pt x="1162" y="47"/>
                  </a:cubicBezTo>
                  <a:cubicBezTo>
                    <a:pt x="1125" y="16"/>
                    <a:pt x="1081" y="1"/>
                    <a:pt x="10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"/>
            <p:cNvSpPr/>
            <p:nvPr/>
          </p:nvSpPr>
          <p:spPr>
            <a:xfrm>
              <a:off x="5549000" y="5251925"/>
              <a:ext cx="57450" cy="58325"/>
            </a:xfrm>
            <a:custGeom>
              <a:avLst/>
              <a:gdLst/>
              <a:ahLst/>
              <a:cxnLst/>
              <a:rect l="l" t="t" r="r" b="b"/>
              <a:pathLst>
                <a:path w="2298" h="2333" extrusionOk="0">
                  <a:moveTo>
                    <a:pt x="2078" y="1"/>
                  </a:moveTo>
                  <a:cubicBezTo>
                    <a:pt x="2026" y="1"/>
                    <a:pt x="1973" y="22"/>
                    <a:pt x="1935" y="63"/>
                  </a:cubicBezTo>
                  <a:lnTo>
                    <a:pt x="74" y="1997"/>
                  </a:lnTo>
                  <a:cubicBezTo>
                    <a:pt x="5" y="2068"/>
                    <a:pt x="0" y="2179"/>
                    <a:pt x="62" y="2258"/>
                  </a:cubicBezTo>
                  <a:cubicBezTo>
                    <a:pt x="101" y="2307"/>
                    <a:pt x="158" y="2332"/>
                    <a:pt x="216" y="2332"/>
                  </a:cubicBezTo>
                  <a:cubicBezTo>
                    <a:pt x="251" y="2332"/>
                    <a:pt x="286" y="2323"/>
                    <a:pt x="318" y="2304"/>
                  </a:cubicBezTo>
                  <a:cubicBezTo>
                    <a:pt x="333" y="2295"/>
                    <a:pt x="347" y="2284"/>
                    <a:pt x="360" y="2272"/>
                  </a:cubicBezTo>
                  <a:lnTo>
                    <a:pt x="2219" y="338"/>
                  </a:lnTo>
                  <a:cubicBezTo>
                    <a:pt x="2297" y="259"/>
                    <a:pt x="2295" y="132"/>
                    <a:pt x="2216" y="56"/>
                  </a:cubicBezTo>
                  <a:cubicBezTo>
                    <a:pt x="2178" y="19"/>
                    <a:pt x="2128" y="1"/>
                    <a:pt x="2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"/>
            <p:cNvSpPr/>
            <p:nvPr/>
          </p:nvSpPr>
          <p:spPr>
            <a:xfrm>
              <a:off x="5053250" y="5275650"/>
              <a:ext cx="266325" cy="51700"/>
            </a:xfrm>
            <a:custGeom>
              <a:avLst/>
              <a:gdLst/>
              <a:ahLst/>
              <a:cxnLst/>
              <a:rect l="l" t="t" r="r" b="b"/>
              <a:pathLst>
                <a:path w="10653" h="2068" extrusionOk="0">
                  <a:moveTo>
                    <a:pt x="10435" y="1"/>
                  </a:moveTo>
                  <a:cubicBezTo>
                    <a:pt x="10425" y="1"/>
                    <a:pt x="10414" y="2"/>
                    <a:pt x="10403" y="3"/>
                  </a:cubicBezTo>
                  <a:lnTo>
                    <a:pt x="182" y="1673"/>
                  </a:lnTo>
                  <a:cubicBezTo>
                    <a:pt x="75" y="1692"/>
                    <a:pt x="1" y="1793"/>
                    <a:pt x="18" y="1901"/>
                  </a:cubicBezTo>
                  <a:cubicBezTo>
                    <a:pt x="35" y="1998"/>
                    <a:pt x="119" y="2067"/>
                    <a:pt x="215" y="2067"/>
                  </a:cubicBezTo>
                  <a:cubicBezTo>
                    <a:pt x="225" y="2067"/>
                    <a:pt x="236" y="2066"/>
                    <a:pt x="247" y="2065"/>
                  </a:cubicBezTo>
                  <a:lnTo>
                    <a:pt x="10467" y="394"/>
                  </a:lnTo>
                  <a:cubicBezTo>
                    <a:pt x="10491" y="390"/>
                    <a:pt x="10514" y="381"/>
                    <a:pt x="10535" y="369"/>
                  </a:cubicBezTo>
                  <a:cubicBezTo>
                    <a:pt x="10618" y="320"/>
                    <a:pt x="10653" y="220"/>
                    <a:pt x="10620" y="131"/>
                  </a:cubicBezTo>
                  <a:cubicBezTo>
                    <a:pt x="10592" y="51"/>
                    <a:pt x="10517" y="1"/>
                    <a:pt x="104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"/>
            <p:cNvSpPr/>
            <p:nvPr/>
          </p:nvSpPr>
          <p:spPr>
            <a:xfrm>
              <a:off x="5101150" y="5307450"/>
              <a:ext cx="23800" cy="43725"/>
            </a:xfrm>
            <a:custGeom>
              <a:avLst/>
              <a:gdLst/>
              <a:ahLst/>
              <a:cxnLst/>
              <a:rect l="l" t="t" r="r" b="b"/>
              <a:pathLst>
                <a:path w="952" h="1749" extrusionOk="0">
                  <a:moveTo>
                    <a:pt x="728" y="0"/>
                  </a:moveTo>
                  <a:cubicBezTo>
                    <a:pt x="647" y="0"/>
                    <a:pt x="570" y="51"/>
                    <a:pt x="542" y="132"/>
                  </a:cubicBezTo>
                  <a:lnTo>
                    <a:pt x="51" y="1481"/>
                  </a:lnTo>
                  <a:cubicBezTo>
                    <a:pt x="0" y="1620"/>
                    <a:pt x="110" y="1748"/>
                    <a:pt x="237" y="1748"/>
                  </a:cubicBezTo>
                  <a:cubicBezTo>
                    <a:pt x="270" y="1748"/>
                    <a:pt x="305" y="1739"/>
                    <a:pt x="338" y="1719"/>
                  </a:cubicBezTo>
                  <a:cubicBezTo>
                    <a:pt x="378" y="1696"/>
                    <a:pt x="408" y="1659"/>
                    <a:pt x="423" y="1617"/>
                  </a:cubicBezTo>
                  <a:lnTo>
                    <a:pt x="913" y="268"/>
                  </a:lnTo>
                  <a:cubicBezTo>
                    <a:pt x="952" y="164"/>
                    <a:pt x="898" y="50"/>
                    <a:pt x="795" y="12"/>
                  </a:cubicBezTo>
                  <a:cubicBezTo>
                    <a:pt x="773" y="4"/>
                    <a:pt x="750" y="0"/>
                    <a:pt x="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"/>
            <p:cNvSpPr/>
            <p:nvPr/>
          </p:nvSpPr>
          <p:spPr>
            <a:xfrm>
              <a:off x="5139275" y="5300050"/>
              <a:ext cx="31075" cy="59950"/>
            </a:xfrm>
            <a:custGeom>
              <a:avLst/>
              <a:gdLst/>
              <a:ahLst/>
              <a:cxnLst/>
              <a:rect l="l" t="t" r="r" b="b"/>
              <a:pathLst>
                <a:path w="1243" h="2398" extrusionOk="0">
                  <a:moveTo>
                    <a:pt x="1019" y="0"/>
                  </a:moveTo>
                  <a:cubicBezTo>
                    <a:pt x="939" y="0"/>
                    <a:pt x="864" y="49"/>
                    <a:pt x="835" y="127"/>
                  </a:cubicBezTo>
                  <a:lnTo>
                    <a:pt x="55" y="2127"/>
                  </a:lnTo>
                  <a:cubicBezTo>
                    <a:pt x="1" y="2266"/>
                    <a:pt x="110" y="2397"/>
                    <a:pt x="239" y="2397"/>
                  </a:cubicBezTo>
                  <a:cubicBezTo>
                    <a:pt x="272" y="2397"/>
                    <a:pt x="307" y="2388"/>
                    <a:pt x="341" y="2368"/>
                  </a:cubicBezTo>
                  <a:cubicBezTo>
                    <a:pt x="378" y="2346"/>
                    <a:pt x="408" y="2311"/>
                    <a:pt x="423" y="2271"/>
                  </a:cubicBezTo>
                  <a:lnTo>
                    <a:pt x="1202" y="271"/>
                  </a:lnTo>
                  <a:cubicBezTo>
                    <a:pt x="1242" y="168"/>
                    <a:pt x="1193" y="54"/>
                    <a:pt x="1090" y="14"/>
                  </a:cubicBezTo>
                  <a:cubicBezTo>
                    <a:pt x="1067" y="5"/>
                    <a:pt x="1042" y="0"/>
                    <a:pt x="10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"/>
            <p:cNvSpPr/>
            <p:nvPr/>
          </p:nvSpPr>
          <p:spPr>
            <a:xfrm>
              <a:off x="5195450" y="5290475"/>
              <a:ext cx="32725" cy="72000"/>
            </a:xfrm>
            <a:custGeom>
              <a:avLst/>
              <a:gdLst/>
              <a:ahLst/>
              <a:cxnLst/>
              <a:rect l="l" t="t" r="r" b="b"/>
              <a:pathLst>
                <a:path w="1309" h="2880" extrusionOk="0">
                  <a:moveTo>
                    <a:pt x="1084" y="1"/>
                  </a:moveTo>
                  <a:cubicBezTo>
                    <a:pt x="999" y="1"/>
                    <a:pt x="920" y="55"/>
                    <a:pt x="895" y="141"/>
                  </a:cubicBezTo>
                  <a:lnTo>
                    <a:pt x="48" y="2616"/>
                  </a:lnTo>
                  <a:cubicBezTo>
                    <a:pt x="1" y="2754"/>
                    <a:pt x="110" y="2879"/>
                    <a:pt x="235" y="2879"/>
                  </a:cubicBezTo>
                  <a:cubicBezTo>
                    <a:pt x="269" y="2879"/>
                    <a:pt x="303" y="2870"/>
                    <a:pt x="336" y="2851"/>
                  </a:cubicBezTo>
                  <a:cubicBezTo>
                    <a:pt x="377" y="2826"/>
                    <a:pt x="407" y="2789"/>
                    <a:pt x="422" y="2745"/>
                  </a:cubicBezTo>
                  <a:lnTo>
                    <a:pt x="1269" y="268"/>
                  </a:lnTo>
                  <a:cubicBezTo>
                    <a:pt x="1309" y="164"/>
                    <a:pt x="1254" y="48"/>
                    <a:pt x="1148" y="11"/>
                  </a:cubicBezTo>
                  <a:cubicBezTo>
                    <a:pt x="1126" y="4"/>
                    <a:pt x="1105" y="1"/>
                    <a:pt x="1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"/>
            <p:cNvSpPr/>
            <p:nvPr/>
          </p:nvSpPr>
          <p:spPr>
            <a:xfrm>
              <a:off x="5237200" y="5283375"/>
              <a:ext cx="34975" cy="69375"/>
            </a:xfrm>
            <a:custGeom>
              <a:avLst/>
              <a:gdLst/>
              <a:ahLst/>
              <a:cxnLst/>
              <a:rect l="l" t="t" r="r" b="b"/>
              <a:pathLst>
                <a:path w="1399" h="2775" extrusionOk="0">
                  <a:moveTo>
                    <a:pt x="1173" y="0"/>
                  </a:moveTo>
                  <a:cubicBezTo>
                    <a:pt x="1093" y="0"/>
                    <a:pt x="1018" y="49"/>
                    <a:pt x="988" y="128"/>
                  </a:cubicBezTo>
                  <a:lnTo>
                    <a:pt x="55" y="2503"/>
                  </a:lnTo>
                  <a:cubicBezTo>
                    <a:pt x="1" y="2642"/>
                    <a:pt x="111" y="2774"/>
                    <a:pt x="240" y="2774"/>
                  </a:cubicBezTo>
                  <a:cubicBezTo>
                    <a:pt x="273" y="2774"/>
                    <a:pt x="308" y="2766"/>
                    <a:pt x="341" y="2746"/>
                  </a:cubicBezTo>
                  <a:cubicBezTo>
                    <a:pt x="379" y="2723"/>
                    <a:pt x="408" y="2688"/>
                    <a:pt x="424" y="2647"/>
                  </a:cubicBezTo>
                  <a:lnTo>
                    <a:pt x="1356" y="273"/>
                  </a:lnTo>
                  <a:cubicBezTo>
                    <a:pt x="1398" y="171"/>
                    <a:pt x="1348" y="55"/>
                    <a:pt x="1245" y="14"/>
                  </a:cubicBezTo>
                  <a:cubicBezTo>
                    <a:pt x="1221" y="4"/>
                    <a:pt x="1197" y="0"/>
                    <a:pt x="11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"/>
            <p:cNvSpPr/>
            <p:nvPr/>
          </p:nvSpPr>
          <p:spPr>
            <a:xfrm>
              <a:off x="5277650" y="5278625"/>
              <a:ext cx="23575" cy="48325"/>
            </a:xfrm>
            <a:custGeom>
              <a:avLst/>
              <a:gdLst/>
              <a:ahLst/>
              <a:cxnLst/>
              <a:rect l="l" t="t" r="r" b="b"/>
              <a:pathLst>
                <a:path w="943" h="1933" extrusionOk="0">
                  <a:moveTo>
                    <a:pt x="720" y="1"/>
                  </a:moveTo>
                  <a:cubicBezTo>
                    <a:pt x="636" y="1"/>
                    <a:pt x="558" y="55"/>
                    <a:pt x="531" y="140"/>
                  </a:cubicBezTo>
                  <a:lnTo>
                    <a:pt x="44" y="1674"/>
                  </a:lnTo>
                  <a:cubicBezTo>
                    <a:pt x="0" y="1810"/>
                    <a:pt x="108" y="1932"/>
                    <a:pt x="232" y="1932"/>
                  </a:cubicBezTo>
                  <a:cubicBezTo>
                    <a:pt x="266" y="1932"/>
                    <a:pt x="301" y="1923"/>
                    <a:pt x="334" y="1903"/>
                  </a:cubicBezTo>
                  <a:cubicBezTo>
                    <a:pt x="375" y="1878"/>
                    <a:pt x="406" y="1840"/>
                    <a:pt x="421" y="1794"/>
                  </a:cubicBezTo>
                  <a:lnTo>
                    <a:pt x="909" y="261"/>
                  </a:lnTo>
                  <a:cubicBezTo>
                    <a:pt x="942" y="156"/>
                    <a:pt x="885" y="44"/>
                    <a:pt x="780" y="10"/>
                  </a:cubicBezTo>
                  <a:cubicBezTo>
                    <a:pt x="760" y="4"/>
                    <a:pt x="740" y="1"/>
                    <a:pt x="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"/>
            <p:cNvSpPr/>
            <p:nvPr/>
          </p:nvSpPr>
          <p:spPr>
            <a:xfrm>
              <a:off x="5110675" y="5274250"/>
              <a:ext cx="36950" cy="39450"/>
            </a:xfrm>
            <a:custGeom>
              <a:avLst/>
              <a:gdLst/>
              <a:ahLst/>
              <a:cxnLst/>
              <a:rect l="l" t="t" r="r" b="b"/>
              <a:pathLst>
                <a:path w="1478" h="1578" extrusionOk="0">
                  <a:moveTo>
                    <a:pt x="221" y="0"/>
                  </a:moveTo>
                  <a:cubicBezTo>
                    <a:pt x="175" y="0"/>
                    <a:pt x="129" y="17"/>
                    <a:pt x="92" y="49"/>
                  </a:cubicBezTo>
                  <a:cubicBezTo>
                    <a:pt x="10" y="121"/>
                    <a:pt x="1" y="246"/>
                    <a:pt x="73" y="329"/>
                  </a:cubicBezTo>
                  <a:lnTo>
                    <a:pt x="1108" y="1510"/>
                  </a:lnTo>
                  <a:cubicBezTo>
                    <a:pt x="1147" y="1554"/>
                    <a:pt x="1202" y="1577"/>
                    <a:pt x="1257" y="1577"/>
                  </a:cubicBezTo>
                  <a:cubicBezTo>
                    <a:pt x="1292" y="1577"/>
                    <a:pt x="1326" y="1568"/>
                    <a:pt x="1358" y="1550"/>
                  </a:cubicBezTo>
                  <a:cubicBezTo>
                    <a:pt x="1368" y="1543"/>
                    <a:pt x="1378" y="1536"/>
                    <a:pt x="1388" y="1528"/>
                  </a:cubicBezTo>
                  <a:cubicBezTo>
                    <a:pt x="1469" y="1456"/>
                    <a:pt x="1477" y="1331"/>
                    <a:pt x="1406" y="1249"/>
                  </a:cubicBezTo>
                  <a:lnTo>
                    <a:pt x="370" y="68"/>
                  </a:lnTo>
                  <a:cubicBezTo>
                    <a:pt x="331" y="23"/>
                    <a:pt x="276" y="0"/>
                    <a:pt x="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"/>
            <p:cNvSpPr/>
            <p:nvPr/>
          </p:nvSpPr>
          <p:spPr>
            <a:xfrm>
              <a:off x="5076600" y="5295050"/>
              <a:ext cx="30175" cy="25325"/>
            </a:xfrm>
            <a:custGeom>
              <a:avLst/>
              <a:gdLst/>
              <a:ahLst/>
              <a:cxnLst/>
              <a:rect l="l" t="t" r="r" b="b"/>
              <a:pathLst>
                <a:path w="1207" h="1013" extrusionOk="0">
                  <a:moveTo>
                    <a:pt x="223" y="0"/>
                  </a:moveTo>
                  <a:cubicBezTo>
                    <a:pt x="165" y="0"/>
                    <a:pt x="108" y="25"/>
                    <a:pt x="70" y="73"/>
                  </a:cubicBezTo>
                  <a:cubicBezTo>
                    <a:pt x="1" y="158"/>
                    <a:pt x="13" y="282"/>
                    <a:pt x="98" y="351"/>
                  </a:cubicBezTo>
                  <a:lnTo>
                    <a:pt x="860" y="968"/>
                  </a:lnTo>
                  <a:cubicBezTo>
                    <a:pt x="896" y="998"/>
                    <a:pt x="940" y="1012"/>
                    <a:pt x="985" y="1012"/>
                  </a:cubicBezTo>
                  <a:cubicBezTo>
                    <a:pt x="1020" y="1012"/>
                    <a:pt x="1055" y="1003"/>
                    <a:pt x="1086" y="984"/>
                  </a:cubicBezTo>
                  <a:cubicBezTo>
                    <a:pt x="1106" y="973"/>
                    <a:pt x="1123" y="957"/>
                    <a:pt x="1138" y="940"/>
                  </a:cubicBezTo>
                  <a:cubicBezTo>
                    <a:pt x="1207" y="855"/>
                    <a:pt x="1194" y="730"/>
                    <a:pt x="1110" y="661"/>
                  </a:cubicBezTo>
                  <a:lnTo>
                    <a:pt x="348" y="44"/>
                  </a:lnTo>
                  <a:cubicBezTo>
                    <a:pt x="311" y="15"/>
                    <a:pt x="267" y="0"/>
                    <a:pt x="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"/>
            <p:cNvSpPr/>
            <p:nvPr/>
          </p:nvSpPr>
          <p:spPr>
            <a:xfrm>
              <a:off x="5147850" y="5257400"/>
              <a:ext cx="56175" cy="47125"/>
            </a:xfrm>
            <a:custGeom>
              <a:avLst/>
              <a:gdLst/>
              <a:ahLst/>
              <a:cxnLst/>
              <a:rect l="l" t="t" r="r" b="b"/>
              <a:pathLst>
                <a:path w="2247" h="1885" extrusionOk="0">
                  <a:moveTo>
                    <a:pt x="222" y="1"/>
                  </a:moveTo>
                  <a:cubicBezTo>
                    <a:pt x="165" y="1"/>
                    <a:pt x="109" y="25"/>
                    <a:pt x="70" y="73"/>
                  </a:cubicBezTo>
                  <a:cubicBezTo>
                    <a:pt x="0" y="156"/>
                    <a:pt x="10" y="278"/>
                    <a:pt x="93" y="349"/>
                  </a:cubicBezTo>
                  <a:lnTo>
                    <a:pt x="1888" y="1838"/>
                  </a:lnTo>
                  <a:cubicBezTo>
                    <a:pt x="1924" y="1869"/>
                    <a:pt x="1969" y="1884"/>
                    <a:pt x="2014" y="1884"/>
                  </a:cubicBezTo>
                  <a:cubicBezTo>
                    <a:pt x="2050" y="1884"/>
                    <a:pt x="2085" y="1875"/>
                    <a:pt x="2116" y="1856"/>
                  </a:cubicBezTo>
                  <a:cubicBezTo>
                    <a:pt x="2232" y="1786"/>
                    <a:pt x="2246" y="1621"/>
                    <a:pt x="2141" y="1534"/>
                  </a:cubicBezTo>
                  <a:lnTo>
                    <a:pt x="346" y="44"/>
                  </a:lnTo>
                  <a:cubicBezTo>
                    <a:pt x="309" y="15"/>
                    <a:pt x="265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"/>
            <p:cNvSpPr/>
            <p:nvPr/>
          </p:nvSpPr>
          <p:spPr>
            <a:xfrm>
              <a:off x="5203200" y="5244200"/>
              <a:ext cx="50075" cy="52225"/>
            </a:xfrm>
            <a:custGeom>
              <a:avLst/>
              <a:gdLst/>
              <a:ahLst/>
              <a:cxnLst/>
              <a:rect l="l" t="t" r="r" b="b"/>
              <a:pathLst>
                <a:path w="2003" h="2089" extrusionOk="0">
                  <a:moveTo>
                    <a:pt x="219" y="0"/>
                  </a:moveTo>
                  <a:cubicBezTo>
                    <a:pt x="171" y="0"/>
                    <a:pt x="123" y="18"/>
                    <a:pt x="86" y="53"/>
                  </a:cubicBezTo>
                  <a:cubicBezTo>
                    <a:pt x="3" y="129"/>
                    <a:pt x="1" y="256"/>
                    <a:pt x="78" y="336"/>
                  </a:cubicBezTo>
                  <a:lnTo>
                    <a:pt x="1638" y="2025"/>
                  </a:lnTo>
                  <a:cubicBezTo>
                    <a:pt x="1677" y="2066"/>
                    <a:pt x="1730" y="2088"/>
                    <a:pt x="1784" y="2088"/>
                  </a:cubicBezTo>
                  <a:cubicBezTo>
                    <a:pt x="1819" y="2088"/>
                    <a:pt x="1853" y="2079"/>
                    <a:pt x="1885" y="2061"/>
                  </a:cubicBezTo>
                  <a:cubicBezTo>
                    <a:pt x="1896" y="2053"/>
                    <a:pt x="1908" y="2045"/>
                    <a:pt x="1918" y="2036"/>
                  </a:cubicBezTo>
                  <a:cubicBezTo>
                    <a:pt x="1997" y="1961"/>
                    <a:pt x="2002" y="1836"/>
                    <a:pt x="1929" y="1756"/>
                  </a:cubicBezTo>
                  <a:lnTo>
                    <a:pt x="369" y="68"/>
                  </a:lnTo>
                  <a:cubicBezTo>
                    <a:pt x="329" y="23"/>
                    <a:pt x="274" y="0"/>
                    <a:pt x="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"/>
            <p:cNvSpPr/>
            <p:nvPr/>
          </p:nvSpPr>
          <p:spPr>
            <a:xfrm>
              <a:off x="5251100" y="5246725"/>
              <a:ext cx="32625" cy="38475"/>
            </a:xfrm>
            <a:custGeom>
              <a:avLst/>
              <a:gdLst/>
              <a:ahLst/>
              <a:cxnLst/>
              <a:rect l="l" t="t" r="r" b="b"/>
              <a:pathLst>
                <a:path w="1305" h="1539" extrusionOk="0">
                  <a:moveTo>
                    <a:pt x="236" y="0"/>
                  </a:moveTo>
                  <a:cubicBezTo>
                    <a:pt x="202" y="0"/>
                    <a:pt x="169" y="9"/>
                    <a:pt x="141" y="28"/>
                  </a:cubicBezTo>
                  <a:cubicBezTo>
                    <a:pt x="50" y="89"/>
                    <a:pt x="0" y="169"/>
                    <a:pt x="63" y="259"/>
                  </a:cubicBezTo>
                  <a:lnTo>
                    <a:pt x="923" y="1511"/>
                  </a:lnTo>
                  <a:cubicBezTo>
                    <a:pt x="936" y="1530"/>
                    <a:pt x="947" y="1538"/>
                    <a:pt x="956" y="1538"/>
                  </a:cubicBezTo>
                  <a:cubicBezTo>
                    <a:pt x="991" y="1538"/>
                    <a:pt x="1015" y="1438"/>
                    <a:pt x="1084" y="1396"/>
                  </a:cubicBezTo>
                  <a:lnTo>
                    <a:pt x="1094" y="1390"/>
                  </a:lnTo>
                  <a:cubicBezTo>
                    <a:pt x="1187" y="1334"/>
                    <a:pt x="1305" y="1367"/>
                    <a:pt x="1244" y="1278"/>
                  </a:cubicBezTo>
                  <a:lnTo>
                    <a:pt x="428" y="102"/>
                  </a:lnTo>
                  <a:cubicBezTo>
                    <a:pt x="386" y="40"/>
                    <a:pt x="309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"/>
            <p:cNvSpPr/>
            <p:nvPr/>
          </p:nvSpPr>
          <p:spPr>
            <a:xfrm>
              <a:off x="4793575" y="5119350"/>
              <a:ext cx="232600" cy="31750"/>
            </a:xfrm>
            <a:custGeom>
              <a:avLst/>
              <a:gdLst/>
              <a:ahLst/>
              <a:cxnLst/>
              <a:rect l="l" t="t" r="r" b="b"/>
              <a:pathLst>
                <a:path w="9304" h="1270" extrusionOk="0">
                  <a:moveTo>
                    <a:pt x="9086" y="1"/>
                  </a:moveTo>
                  <a:cubicBezTo>
                    <a:pt x="9080" y="1"/>
                    <a:pt x="9074" y="1"/>
                    <a:pt x="9067" y="2"/>
                  </a:cubicBezTo>
                  <a:lnTo>
                    <a:pt x="189" y="875"/>
                  </a:lnTo>
                  <a:cubicBezTo>
                    <a:pt x="79" y="885"/>
                    <a:pt x="1" y="982"/>
                    <a:pt x="11" y="1090"/>
                  </a:cubicBezTo>
                  <a:cubicBezTo>
                    <a:pt x="21" y="1194"/>
                    <a:pt x="108" y="1270"/>
                    <a:pt x="209" y="1270"/>
                  </a:cubicBezTo>
                  <a:cubicBezTo>
                    <a:pt x="215" y="1270"/>
                    <a:pt x="221" y="1269"/>
                    <a:pt x="228" y="1269"/>
                  </a:cubicBezTo>
                  <a:lnTo>
                    <a:pt x="9106" y="396"/>
                  </a:lnTo>
                  <a:cubicBezTo>
                    <a:pt x="9135" y="392"/>
                    <a:pt x="9162" y="383"/>
                    <a:pt x="9187" y="368"/>
                  </a:cubicBezTo>
                  <a:cubicBezTo>
                    <a:pt x="9267" y="321"/>
                    <a:pt x="9303" y="225"/>
                    <a:pt x="9274" y="136"/>
                  </a:cubicBezTo>
                  <a:cubicBezTo>
                    <a:pt x="9248" y="55"/>
                    <a:pt x="9170" y="1"/>
                    <a:pt x="90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"/>
            <p:cNvSpPr/>
            <p:nvPr/>
          </p:nvSpPr>
          <p:spPr>
            <a:xfrm>
              <a:off x="4839425" y="5130350"/>
              <a:ext cx="34050" cy="42275"/>
            </a:xfrm>
            <a:custGeom>
              <a:avLst/>
              <a:gdLst/>
              <a:ahLst/>
              <a:cxnLst/>
              <a:rect l="l" t="t" r="r" b="b"/>
              <a:pathLst>
                <a:path w="1362" h="1691" extrusionOk="0">
                  <a:moveTo>
                    <a:pt x="1137" y="1"/>
                  </a:moveTo>
                  <a:cubicBezTo>
                    <a:pt x="1077" y="1"/>
                    <a:pt x="1017" y="28"/>
                    <a:pt x="979" y="81"/>
                  </a:cubicBezTo>
                  <a:lnTo>
                    <a:pt x="96" y="1381"/>
                  </a:lnTo>
                  <a:cubicBezTo>
                    <a:pt x="0" y="1524"/>
                    <a:pt x="115" y="1691"/>
                    <a:pt x="258" y="1691"/>
                  </a:cubicBezTo>
                  <a:cubicBezTo>
                    <a:pt x="292" y="1691"/>
                    <a:pt x="326" y="1682"/>
                    <a:pt x="360" y="1662"/>
                  </a:cubicBezTo>
                  <a:cubicBezTo>
                    <a:pt x="385" y="1648"/>
                    <a:pt x="406" y="1628"/>
                    <a:pt x="424" y="1604"/>
                  </a:cubicBezTo>
                  <a:lnTo>
                    <a:pt x="1305" y="303"/>
                  </a:lnTo>
                  <a:cubicBezTo>
                    <a:pt x="1361" y="213"/>
                    <a:pt x="1336" y="94"/>
                    <a:pt x="1248" y="34"/>
                  </a:cubicBezTo>
                  <a:cubicBezTo>
                    <a:pt x="1214" y="12"/>
                    <a:pt x="1176" y="1"/>
                    <a:pt x="1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"/>
            <p:cNvSpPr/>
            <p:nvPr/>
          </p:nvSpPr>
          <p:spPr>
            <a:xfrm>
              <a:off x="4871150" y="5131150"/>
              <a:ext cx="35175" cy="50850"/>
            </a:xfrm>
            <a:custGeom>
              <a:avLst/>
              <a:gdLst/>
              <a:ahLst/>
              <a:cxnLst/>
              <a:rect l="l" t="t" r="r" b="b"/>
              <a:pathLst>
                <a:path w="1407" h="2034" extrusionOk="0">
                  <a:moveTo>
                    <a:pt x="1181" y="1"/>
                  </a:moveTo>
                  <a:cubicBezTo>
                    <a:pt x="1112" y="1"/>
                    <a:pt x="1045" y="37"/>
                    <a:pt x="1009" y="101"/>
                  </a:cubicBezTo>
                  <a:lnTo>
                    <a:pt x="81" y="1738"/>
                  </a:lnTo>
                  <a:cubicBezTo>
                    <a:pt x="1" y="1880"/>
                    <a:pt x="115" y="2034"/>
                    <a:pt x="254" y="2034"/>
                  </a:cubicBezTo>
                  <a:cubicBezTo>
                    <a:pt x="287" y="2034"/>
                    <a:pt x="322" y="2025"/>
                    <a:pt x="356" y="2005"/>
                  </a:cubicBezTo>
                  <a:cubicBezTo>
                    <a:pt x="384" y="1988"/>
                    <a:pt x="409" y="1963"/>
                    <a:pt x="425" y="1933"/>
                  </a:cubicBezTo>
                  <a:lnTo>
                    <a:pt x="1353" y="295"/>
                  </a:lnTo>
                  <a:cubicBezTo>
                    <a:pt x="1407" y="201"/>
                    <a:pt x="1373" y="80"/>
                    <a:pt x="1278" y="26"/>
                  </a:cubicBezTo>
                  <a:cubicBezTo>
                    <a:pt x="1248" y="9"/>
                    <a:pt x="1214" y="1"/>
                    <a:pt x="11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"/>
            <p:cNvSpPr/>
            <p:nvPr/>
          </p:nvSpPr>
          <p:spPr>
            <a:xfrm>
              <a:off x="4913400" y="5126725"/>
              <a:ext cx="38000" cy="63800"/>
            </a:xfrm>
            <a:custGeom>
              <a:avLst/>
              <a:gdLst/>
              <a:ahLst/>
              <a:cxnLst/>
              <a:rect l="l" t="t" r="r" b="b"/>
              <a:pathLst>
                <a:path w="1520" h="2552" extrusionOk="0">
                  <a:moveTo>
                    <a:pt x="1294" y="0"/>
                  </a:moveTo>
                  <a:cubicBezTo>
                    <a:pt x="1221" y="0"/>
                    <a:pt x="1150" y="41"/>
                    <a:pt x="1116" y="112"/>
                  </a:cubicBezTo>
                  <a:lnTo>
                    <a:pt x="70" y="2266"/>
                  </a:lnTo>
                  <a:cubicBezTo>
                    <a:pt x="1" y="2407"/>
                    <a:pt x="113" y="2552"/>
                    <a:pt x="247" y="2552"/>
                  </a:cubicBezTo>
                  <a:cubicBezTo>
                    <a:pt x="281" y="2552"/>
                    <a:pt x="315" y="2543"/>
                    <a:pt x="349" y="2523"/>
                  </a:cubicBezTo>
                  <a:cubicBezTo>
                    <a:pt x="383" y="2503"/>
                    <a:pt x="409" y="2474"/>
                    <a:pt x="426" y="2439"/>
                  </a:cubicBezTo>
                  <a:lnTo>
                    <a:pt x="1472" y="284"/>
                  </a:lnTo>
                  <a:cubicBezTo>
                    <a:pt x="1520" y="186"/>
                    <a:pt x="1479" y="68"/>
                    <a:pt x="1380" y="20"/>
                  </a:cubicBezTo>
                  <a:cubicBezTo>
                    <a:pt x="1352" y="6"/>
                    <a:pt x="1323" y="0"/>
                    <a:pt x="1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"/>
            <p:cNvSpPr/>
            <p:nvPr/>
          </p:nvSpPr>
          <p:spPr>
            <a:xfrm>
              <a:off x="4957350" y="5122575"/>
              <a:ext cx="35400" cy="66450"/>
            </a:xfrm>
            <a:custGeom>
              <a:avLst/>
              <a:gdLst/>
              <a:ahLst/>
              <a:cxnLst/>
              <a:rect l="l" t="t" r="r" b="b"/>
              <a:pathLst>
                <a:path w="1416" h="2658" extrusionOk="0">
                  <a:moveTo>
                    <a:pt x="1190" y="1"/>
                  </a:moveTo>
                  <a:cubicBezTo>
                    <a:pt x="1112" y="1"/>
                    <a:pt x="1037" y="48"/>
                    <a:pt x="1006" y="125"/>
                  </a:cubicBezTo>
                  <a:lnTo>
                    <a:pt x="59" y="2383"/>
                  </a:lnTo>
                  <a:cubicBezTo>
                    <a:pt x="0" y="2523"/>
                    <a:pt x="110" y="2658"/>
                    <a:pt x="241" y="2658"/>
                  </a:cubicBezTo>
                  <a:cubicBezTo>
                    <a:pt x="274" y="2658"/>
                    <a:pt x="309" y="2649"/>
                    <a:pt x="343" y="2629"/>
                  </a:cubicBezTo>
                  <a:cubicBezTo>
                    <a:pt x="379" y="2607"/>
                    <a:pt x="408" y="2575"/>
                    <a:pt x="424" y="2536"/>
                  </a:cubicBezTo>
                  <a:lnTo>
                    <a:pt x="1370" y="278"/>
                  </a:lnTo>
                  <a:cubicBezTo>
                    <a:pt x="1415" y="177"/>
                    <a:pt x="1368" y="59"/>
                    <a:pt x="1266" y="16"/>
                  </a:cubicBezTo>
                  <a:cubicBezTo>
                    <a:pt x="1241" y="6"/>
                    <a:pt x="1215" y="1"/>
                    <a:pt x="1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"/>
            <p:cNvSpPr/>
            <p:nvPr/>
          </p:nvSpPr>
          <p:spPr>
            <a:xfrm>
              <a:off x="4848375" y="5100200"/>
              <a:ext cx="41800" cy="42450"/>
            </a:xfrm>
            <a:custGeom>
              <a:avLst/>
              <a:gdLst/>
              <a:ahLst/>
              <a:cxnLst/>
              <a:rect l="l" t="t" r="r" b="b"/>
              <a:pathLst>
                <a:path w="1672" h="1698" extrusionOk="0">
                  <a:moveTo>
                    <a:pt x="220" y="1"/>
                  </a:moveTo>
                  <a:cubicBezTo>
                    <a:pt x="171" y="1"/>
                    <a:pt x="122" y="18"/>
                    <a:pt x="84" y="55"/>
                  </a:cubicBezTo>
                  <a:cubicBezTo>
                    <a:pt x="5" y="131"/>
                    <a:pt x="1" y="255"/>
                    <a:pt x="77" y="335"/>
                  </a:cubicBezTo>
                  <a:lnTo>
                    <a:pt x="1309" y="1636"/>
                  </a:lnTo>
                  <a:cubicBezTo>
                    <a:pt x="1347" y="1676"/>
                    <a:pt x="1400" y="1697"/>
                    <a:pt x="1453" y="1697"/>
                  </a:cubicBezTo>
                  <a:cubicBezTo>
                    <a:pt x="1488" y="1697"/>
                    <a:pt x="1523" y="1688"/>
                    <a:pt x="1555" y="1669"/>
                  </a:cubicBezTo>
                  <a:cubicBezTo>
                    <a:pt x="1567" y="1662"/>
                    <a:pt x="1578" y="1653"/>
                    <a:pt x="1589" y="1643"/>
                  </a:cubicBezTo>
                  <a:cubicBezTo>
                    <a:pt x="1668" y="1567"/>
                    <a:pt x="1672" y="1442"/>
                    <a:pt x="1597" y="1363"/>
                  </a:cubicBezTo>
                  <a:lnTo>
                    <a:pt x="364" y="62"/>
                  </a:lnTo>
                  <a:cubicBezTo>
                    <a:pt x="325" y="21"/>
                    <a:pt x="272" y="1"/>
                    <a:pt x="2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"/>
            <p:cNvSpPr/>
            <p:nvPr/>
          </p:nvSpPr>
          <p:spPr>
            <a:xfrm>
              <a:off x="4821300" y="5117675"/>
              <a:ext cx="27425" cy="29075"/>
            </a:xfrm>
            <a:custGeom>
              <a:avLst/>
              <a:gdLst/>
              <a:ahLst/>
              <a:cxnLst/>
              <a:rect l="l" t="t" r="r" b="b"/>
              <a:pathLst>
                <a:path w="1097" h="1163" extrusionOk="0">
                  <a:moveTo>
                    <a:pt x="222" y="0"/>
                  </a:moveTo>
                  <a:cubicBezTo>
                    <a:pt x="177" y="0"/>
                    <a:pt x="131" y="16"/>
                    <a:pt x="94" y="48"/>
                  </a:cubicBezTo>
                  <a:cubicBezTo>
                    <a:pt x="10" y="119"/>
                    <a:pt x="0" y="243"/>
                    <a:pt x="71" y="327"/>
                  </a:cubicBezTo>
                  <a:lnTo>
                    <a:pt x="725" y="1093"/>
                  </a:lnTo>
                  <a:cubicBezTo>
                    <a:pt x="763" y="1138"/>
                    <a:pt x="818" y="1162"/>
                    <a:pt x="875" y="1162"/>
                  </a:cubicBezTo>
                  <a:cubicBezTo>
                    <a:pt x="909" y="1162"/>
                    <a:pt x="945" y="1153"/>
                    <a:pt x="977" y="1134"/>
                  </a:cubicBezTo>
                  <a:cubicBezTo>
                    <a:pt x="985" y="1127"/>
                    <a:pt x="995" y="1121"/>
                    <a:pt x="1003" y="1115"/>
                  </a:cubicBezTo>
                  <a:cubicBezTo>
                    <a:pt x="1086" y="1044"/>
                    <a:pt x="1096" y="918"/>
                    <a:pt x="1025" y="836"/>
                  </a:cubicBezTo>
                  <a:lnTo>
                    <a:pt x="373" y="70"/>
                  </a:lnTo>
                  <a:cubicBezTo>
                    <a:pt x="334" y="24"/>
                    <a:pt x="278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"/>
            <p:cNvSpPr/>
            <p:nvPr/>
          </p:nvSpPr>
          <p:spPr>
            <a:xfrm>
              <a:off x="4879850" y="5085775"/>
              <a:ext cx="52925" cy="52725"/>
            </a:xfrm>
            <a:custGeom>
              <a:avLst/>
              <a:gdLst/>
              <a:ahLst/>
              <a:cxnLst/>
              <a:rect l="l" t="t" r="r" b="b"/>
              <a:pathLst>
                <a:path w="2117" h="2109" extrusionOk="0">
                  <a:moveTo>
                    <a:pt x="218" y="0"/>
                  </a:moveTo>
                  <a:cubicBezTo>
                    <a:pt x="168" y="0"/>
                    <a:pt x="118" y="19"/>
                    <a:pt x="80" y="57"/>
                  </a:cubicBezTo>
                  <a:cubicBezTo>
                    <a:pt x="3" y="131"/>
                    <a:pt x="0" y="254"/>
                    <a:pt x="74" y="333"/>
                  </a:cubicBezTo>
                  <a:lnTo>
                    <a:pt x="1745" y="2049"/>
                  </a:lnTo>
                  <a:cubicBezTo>
                    <a:pt x="1783" y="2088"/>
                    <a:pt x="1834" y="2108"/>
                    <a:pt x="1886" y="2108"/>
                  </a:cubicBezTo>
                  <a:cubicBezTo>
                    <a:pt x="1921" y="2108"/>
                    <a:pt x="1956" y="2099"/>
                    <a:pt x="1988" y="2081"/>
                  </a:cubicBezTo>
                  <a:cubicBezTo>
                    <a:pt x="2096" y="2014"/>
                    <a:pt x="2116" y="1865"/>
                    <a:pt x="2028" y="1773"/>
                  </a:cubicBezTo>
                  <a:lnTo>
                    <a:pt x="357" y="57"/>
                  </a:lnTo>
                  <a:cubicBezTo>
                    <a:pt x="318" y="19"/>
                    <a:pt x="268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"/>
            <p:cNvSpPr/>
            <p:nvPr/>
          </p:nvSpPr>
          <p:spPr>
            <a:xfrm>
              <a:off x="4923450" y="5076625"/>
              <a:ext cx="49125" cy="57925"/>
            </a:xfrm>
            <a:custGeom>
              <a:avLst/>
              <a:gdLst/>
              <a:ahLst/>
              <a:cxnLst/>
              <a:rect l="l" t="t" r="r" b="b"/>
              <a:pathLst>
                <a:path w="1965" h="2317" extrusionOk="0">
                  <a:moveTo>
                    <a:pt x="224" y="1"/>
                  </a:moveTo>
                  <a:cubicBezTo>
                    <a:pt x="180" y="1"/>
                    <a:pt x="137" y="15"/>
                    <a:pt x="100" y="44"/>
                  </a:cubicBezTo>
                  <a:cubicBezTo>
                    <a:pt x="16" y="111"/>
                    <a:pt x="1" y="236"/>
                    <a:pt x="68" y="322"/>
                  </a:cubicBezTo>
                  <a:lnTo>
                    <a:pt x="1587" y="2242"/>
                  </a:lnTo>
                  <a:cubicBezTo>
                    <a:pt x="1625" y="2290"/>
                    <a:pt x="1682" y="2316"/>
                    <a:pt x="1741" y="2316"/>
                  </a:cubicBezTo>
                  <a:cubicBezTo>
                    <a:pt x="1776" y="2316"/>
                    <a:pt x="1811" y="2307"/>
                    <a:pt x="1842" y="2288"/>
                  </a:cubicBezTo>
                  <a:cubicBezTo>
                    <a:pt x="1850" y="2284"/>
                    <a:pt x="1857" y="2279"/>
                    <a:pt x="1864" y="2274"/>
                  </a:cubicBezTo>
                  <a:cubicBezTo>
                    <a:pt x="1950" y="2207"/>
                    <a:pt x="1965" y="2082"/>
                    <a:pt x="1897" y="1996"/>
                  </a:cubicBezTo>
                  <a:lnTo>
                    <a:pt x="378" y="76"/>
                  </a:lnTo>
                  <a:cubicBezTo>
                    <a:pt x="340" y="27"/>
                    <a:pt x="282" y="1"/>
                    <a:pt x="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"/>
            <p:cNvSpPr/>
            <p:nvPr/>
          </p:nvSpPr>
          <p:spPr>
            <a:xfrm>
              <a:off x="4963050" y="5082325"/>
              <a:ext cx="45200" cy="48700"/>
            </a:xfrm>
            <a:custGeom>
              <a:avLst/>
              <a:gdLst/>
              <a:ahLst/>
              <a:cxnLst/>
              <a:rect l="l" t="t" r="r" b="b"/>
              <a:pathLst>
                <a:path w="1808" h="1948" extrusionOk="0">
                  <a:moveTo>
                    <a:pt x="221" y="0"/>
                  </a:moveTo>
                  <a:cubicBezTo>
                    <a:pt x="174" y="0"/>
                    <a:pt x="128" y="17"/>
                    <a:pt x="90" y="50"/>
                  </a:cubicBezTo>
                  <a:cubicBezTo>
                    <a:pt x="9" y="121"/>
                    <a:pt x="0" y="243"/>
                    <a:pt x="70" y="326"/>
                  </a:cubicBezTo>
                  <a:lnTo>
                    <a:pt x="1438" y="1881"/>
                  </a:lnTo>
                  <a:cubicBezTo>
                    <a:pt x="1477" y="1925"/>
                    <a:pt x="1531" y="1948"/>
                    <a:pt x="1587" y="1948"/>
                  </a:cubicBezTo>
                  <a:cubicBezTo>
                    <a:pt x="1621" y="1948"/>
                    <a:pt x="1656" y="1939"/>
                    <a:pt x="1687" y="1920"/>
                  </a:cubicBezTo>
                  <a:cubicBezTo>
                    <a:pt x="1697" y="1914"/>
                    <a:pt x="1707" y="1907"/>
                    <a:pt x="1717" y="1899"/>
                  </a:cubicBezTo>
                  <a:cubicBezTo>
                    <a:pt x="1798" y="1827"/>
                    <a:pt x="1807" y="1701"/>
                    <a:pt x="1735" y="1620"/>
                  </a:cubicBezTo>
                  <a:lnTo>
                    <a:pt x="367" y="65"/>
                  </a:lnTo>
                  <a:cubicBezTo>
                    <a:pt x="328" y="22"/>
                    <a:pt x="274" y="0"/>
                    <a:pt x="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2d61c79be0f_0_27"/>
          <p:cNvSpPr txBox="1">
            <a:spLocks noGrp="1"/>
          </p:cNvSpPr>
          <p:nvPr>
            <p:ph type="subTitle" idx="1"/>
          </p:nvPr>
        </p:nvSpPr>
        <p:spPr>
          <a:xfrm flipH="1">
            <a:off x="6262794" y="900422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100" b="1">
                <a:latin typeface="Raleway"/>
                <a:ea typeface="Raleway"/>
                <a:cs typeface="Raleway"/>
                <a:sym typeface="Raleway"/>
              </a:rPr>
              <a:t>GRACE</a:t>
            </a:r>
            <a:endParaRPr sz="21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23" name="Google Shape;623;g2d61c79be0f_0_27"/>
          <p:cNvSpPr txBox="1">
            <a:spLocks noGrp="1"/>
          </p:cNvSpPr>
          <p:nvPr>
            <p:ph type="subTitle" idx="3"/>
          </p:nvPr>
        </p:nvSpPr>
        <p:spPr>
          <a:xfrm flipH="1">
            <a:off x="3410550" y="900422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100" b="1">
                <a:latin typeface="Raleway"/>
                <a:ea typeface="Raleway"/>
                <a:cs typeface="Raleway"/>
                <a:sym typeface="Raleway"/>
              </a:rPr>
              <a:t>LOVE</a:t>
            </a:r>
            <a:endParaRPr sz="21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24" name="Google Shape;624;g2d61c79be0f_0_27"/>
          <p:cNvSpPr txBox="1">
            <a:spLocks noGrp="1"/>
          </p:cNvSpPr>
          <p:nvPr>
            <p:ph type="subTitle" idx="5"/>
          </p:nvPr>
        </p:nvSpPr>
        <p:spPr>
          <a:xfrm flipH="1">
            <a:off x="572700" y="900422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2100" b="1">
                <a:latin typeface="Raleway"/>
                <a:ea typeface="Raleway"/>
                <a:cs typeface="Raleway"/>
                <a:sym typeface="Raleway"/>
              </a:rPr>
              <a:t>HOPE</a:t>
            </a:r>
            <a:endParaRPr sz="2100"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25" name="Google Shape;625;g2d61c79be0f_0_27"/>
          <p:cNvSpPr txBox="1">
            <a:spLocks noGrp="1"/>
          </p:cNvSpPr>
          <p:nvPr>
            <p:ph type="title" idx="6"/>
          </p:nvPr>
        </p:nvSpPr>
        <p:spPr>
          <a:xfrm>
            <a:off x="562963" y="354225"/>
            <a:ext cx="78936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4000"/>
              <a:t>The new era through the lens of food</a:t>
            </a:r>
            <a:endParaRPr sz="4000"/>
          </a:p>
        </p:txBody>
      </p:sp>
      <p:sp>
        <p:nvSpPr>
          <p:cNvPr id="626" name="Google Shape;626;g2d61c79be0f_0_27"/>
          <p:cNvSpPr txBox="1">
            <a:spLocks noGrp="1"/>
          </p:cNvSpPr>
          <p:nvPr>
            <p:ph type="ctrTitle"/>
          </p:nvPr>
        </p:nvSpPr>
        <p:spPr>
          <a:xfrm flipH="1">
            <a:off x="6801002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627" name="Google Shape;627;g2d61c79be0f_0_27"/>
          <p:cNvSpPr txBox="1">
            <a:spLocks noGrp="1"/>
          </p:cNvSpPr>
          <p:nvPr>
            <p:ph type="ctrTitle" idx="2"/>
          </p:nvPr>
        </p:nvSpPr>
        <p:spPr>
          <a:xfrm flipH="1">
            <a:off x="3985281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628" name="Google Shape;628;g2d61c79be0f_0_27"/>
          <p:cNvSpPr txBox="1">
            <a:spLocks noGrp="1"/>
          </p:cNvSpPr>
          <p:nvPr>
            <p:ph type="ctrTitle" idx="4"/>
          </p:nvPr>
        </p:nvSpPr>
        <p:spPr>
          <a:xfrm flipH="1">
            <a:off x="1182450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629" name="Google Shape;629;g2d61c79be0f_0_27"/>
          <p:cNvSpPr txBox="1">
            <a:spLocks noGrp="1"/>
          </p:cNvSpPr>
          <p:nvPr>
            <p:ph type="subTitle" idx="7"/>
          </p:nvPr>
        </p:nvSpPr>
        <p:spPr>
          <a:xfrm flipH="1">
            <a:off x="6387294" y="1636147"/>
            <a:ext cx="2073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2100"/>
              <a:t>Eating Food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630" name="Google Shape;630;g2d61c79be0f_0_27"/>
          <p:cNvSpPr txBox="1">
            <a:spLocks noGrp="1"/>
          </p:cNvSpPr>
          <p:nvPr>
            <p:ph type="subTitle" idx="8"/>
          </p:nvPr>
        </p:nvSpPr>
        <p:spPr>
          <a:xfrm flipH="1">
            <a:off x="3535050" y="1636147"/>
            <a:ext cx="2073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2100"/>
              <a:t>Making Food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631" name="Google Shape;631;g2d61c79be0f_0_27"/>
          <p:cNvSpPr txBox="1">
            <a:spLocks noGrp="1"/>
          </p:cNvSpPr>
          <p:nvPr>
            <p:ph type="subTitle" idx="9"/>
          </p:nvPr>
        </p:nvSpPr>
        <p:spPr>
          <a:xfrm flipH="1">
            <a:off x="682800" y="1636150"/>
            <a:ext cx="2073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2100"/>
              <a:t>Growing Food</a:t>
            </a:r>
            <a:endParaRPr sz="2100">
              <a:solidFill>
                <a:schemeClr val="dk1"/>
              </a:solidFill>
            </a:endParaRPr>
          </a:p>
        </p:txBody>
      </p:sp>
      <p:pic>
        <p:nvPicPr>
          <p:cNvPr id="632" name="Google Shape;632;g2d61c79be0f_0_27"/>
          <p:cNvPicPr preferRelativeResize="0"/>
          <p:nvPr/>
        </p:nvPicPr>
        <p:blipFill rotWithShape="1">
          <a:blip r:embed="rId3">
            <a:alphaModFix/>
          </a:blip>
          <a:srcRect l="9819" r="9819"/>
          <a:stretch/>
        </p:blipFill>
        <p:spPr>
          <a:xfrm>
            <a:off x="586350" y="2302663"/>
            <a:ext cx="2295599" cy="285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g2d61c79be0f_0_27"/>
          <p:cNvPicPr preferRelativeResize="0"/>
          <p:nvPr/>
        </p:nvPicPr>
        <p:blipFill rotWithShape="1">
          <a:blip r:embed="rId4">
            <a:alphaModFix/>
          </a:blip>
          <a:srcRect t="4136" b="4136"/>
          <a:stretch/>
        </p:blipFill>
        <p:spPr>
          <a:xfrm>
            <a:off x="6262794" y="2310550"/>
            <a:ext cx="2322900" cy="2840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g2d61c79be0f_0_27"/>
          <p:cNvPicPr preferRelativeResize="0"/>
          <p:nvPr/>
        </p:nvPicPr>
        <p:blipFill rotWithShape="1">
          <a:blip r:embed="rId5">
            <a:alphaModFix/>
          </a:blip>
          <a:srcRect l="25230" r="29027"/>
          <a:stretch/>
        </p:blipFill>
        <p:spPr>
          <a:xfrm>
            <a:off x="3410551" y="2302675"/>
            <a:ext cx="2322898" cy="2856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9" name="Google Shape;639;p5"/>
          <p:cNvCxnSpPr>
            <a:endCxn id="640" idx="4"/>
          </p:cNvCxnSpPr>
          <p:nvPr/>
        </p:nvCxnSpPr>
        <p:spPr>
          <a:xfrm rot="10800000" flipH="1">
            <a:off x="1504954" y="1754616"/>
            <a:ext cx="5700" cy="1284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641" name="Google Shape;641;p5"/>
          <p:cNvGrpSpPr/>
          <p:nvPr/>
        </p:nvGrpSpPr>
        <p:grpSpPr>
          <a:xfrm>
            <a:off x="1736077" y="1157803"/>
            <a:ext cx="349884" cy="596813"/>
            <a:chOff x="2419650" y="521000"/>
            <a:chExt cx="176700" cy="301375"/>
          </a:xfrm>
        </p:grpSpPr>
        <p:sp>
          <p:nvSpPr>
            <p:cNvPr id="642" name="Google Shape;642;p5"/>
            <p:cNvSpPr/>
            <p:nvPr/>
          </p:nvSpPr>
          <p:spPr>
            <a:xfrm>
              <a:off x="2419650" y="645675"/>
              <a:ext cx="176700" cy="176700"/>
            </a:xfrm>
            <a:prstGeom prst="ellipse">
              <a:avLst/>
            </a:prstGeom>
            <a:solidFill>
              <a:srgbClr val="C8B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5"/>
            <p:cNvSpPr/>
            <p:nvPr/>
          </p:nvSpPr>
          <p:spPr>
            <a:xfrm>
              <a:off x="2419650" y="521000"/>
              <a:ext cx="162600" cy="198000"/>
            </a:xfrm>
            <a:prstGeom prst="parallelogram">
              <a:avLst>
                <a:gd name="adj" fmla="val 52214"/>
              </a:avLst>
            </a:prstGeom>
            <a:solidFill>
              <a:srgbClr val="C8B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4" name="Google Shape;644;p5"/>
          <p:cNvGrpSpPr/>
          <p:nvPr/>
        </p:nvGrpSpPr>
        <p:grpSpPr>
          <a:xfrm>
            <a:off x="1335712" y="1157803"/>
            <a:ext cx="349884" cy="596813"/>
            <a:chOff x="2419650" y="521000"/>
            <a:chExt cx="176700" cy="301375"/>
          </a:xfrm>
        </p:grpSpPr>
        <p:sp>
          <p:nvSpPr>
            <p:cNvPr id="640" name="Google Shape;640;p5"/>
            <p:cNvSpPr/>
            <p:nvPr/>
          </p:nvSpPr>
          <p:spPr>
            <a:xfrm>
              <a:off x="2419650" y="645675"/>
              <a:ext cx="176700" cy="176700"/>
            </a:xfrm>
            <a:prstGeom prst="ellipse">
              <a:avLst/>
            </a:prstGeom>
            <a:solidFill>
              <a:srgbClr val="C8B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5"/>
            <p:cNvSpPr/>
            <p:nvPr/>
          </p:nvSpPr>
          <p:spPr>
            <a:xfrm>
              <a:off x="2419650" y="521000"/>
              <a:ext cx="162600" cy="198000"/>
            </a:xfrm>
            <a:prstGeom prst="parallelogram">
              <a:avLst>
                <a:gd name="adj" fmla="val 52214"/>
              </a:avLst>
            </a:prstGeom>
            <a:solidFill>
              <a:srgbClr val="C8B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6" name="Google Shape;646;p5"/>
          <p:cNvSpPr txBox="1">
            <a:spLocks noGrp="1"/>
          </p:cNvSpPr>
          <p:nvPr>
            <p:ph type="ctrTitle"/>
          </p:nvPr>
        </p:nvSpPr>
        <p:spPr>
          <a:xfrm flipH="1">
            <a:off x="3037199" y="3273263"/>
            <a:ext cx="4788139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— Mark Twain (1835-1910) American author</a:t>
            </a:r>
            <a:endParaRPr/>
          </a:p>
        </p:txBody>
      </p:sp>
      <p:sp>
        <p:nvSpPr>
          <p:cNvPr id="647" name="Google Shape;647;p5"/>
          <p:cNvSpPr txBox="1">
            <a:spLocks noGrp="1"/>
          </p:cNvSpPr>
          <p:nvPr>
            <p:ph type="subTitle" idx="1"/>
          </p:nvPr>
        </p:nvSpPr>
        <p:spPr>
          <a:xfrm flipH="1">
            <a:off x="2041000" y="1838960"/>
            <a:ext cx="5511600" cy="9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b="0" i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“If you want love and abundance in your life, give it away.”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648" name="Google Shape;648;p5"/>
          <p:cNvCxnSpPr/>
          <p:nvPr/>
        </p:nvCxnSpPr>
        <p:spPr>
          <a:xfrm>
            <a:off x="1578350" y="1510415"/>
            <a:ext cx="7518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49" name="Google Shape;649;p5"/>
          <p:cNvCxnSpPr/>
          <p:nvPr/>
        </p:nvCxnSpPr>
        <p:spPr>
          <a:xfrm>
            <a:off x="1654550" y="3044628"/>
            <a:ext cx="7518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0" name="Google Shape;650;p5"/>
          <p:cNvCxnSpPr/>
          <p:nvPr/>
        </p:nvCxnSpPr>
        <p:spPr>
          <a:xfrm>
            <a:off x="1654550" y="3149403"/>
            <a:ext cx="52131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51" name="Google Shape;651;p5"/>
          <p:cNvSpPr txBox="1"/>
          <p:nvPr/>
        </p:nvSpPr>
        <p:spPr>
          <a:xfrm>
            <a:off x="587141" y="281644"/>
            <a:ext cx="7883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4000">
                <a:latin typeface="Sacramento"/>
                <a:ea typeface="Sacramento"/>
                <a:cs typeface="Sacramento"/>
                <a:sym typeface="Sacramento"/>
              </a:rPr>
              <a:t>Loving Our Neighbour: Sharing food</a:t>
            </a:r>
            <a:endParaRPr sz="4000" b="0" i="0" u="none" strike="noStrike" cap="none">
              <a:solidFill>
                <a:srgbClr val="000000"/>
              </a:solidFill>
              <a:latin typeface="Sacramento"/>
              <a:ea typeface="Sacramento"/>
              <a:cs typeface="Sacramento"/>
              <a:sym typeface="Sacramen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3"/>
          <p:cNvSpPr txBox="1">
            <a:spLocks noGrp="1"/>
          </p:cNvSpPr>
          <p:nvPr>
            <p:ph type="subTitle" idx="1"/>
          </p:nvPr>
        </p:nvSpPr>
        <p:spPr>
          <a:xfrm>
            <a:off x="1352725" y="1765824"/>
            <a:ext cx="3375300" cy="16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Contact us with your questions.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edonbuckingham@gmail.com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+01 613-889-8804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+41 76 690 43 98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/>
              <a:t>jsaez@foodgrainsbank.ca 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/>
          </a:p>
        </p:txBody>
      </p:sp>
      <p:sp>
        <p:nvSpPr>
          <p:cNvPr id="657" name="Google Shape;657;p33"/>
          <p:cNvSpPr txBox="1">
            <a:spLocks noGrp="1"/>
          </p:cNvSpPr>
          <p:nvPr>
            <p:ph type="title"/>
          </p:nvPr>
        </p:nvSpPr>
        <p:spPr>
          <a:xfrm>
            <a:off x="1935194" y="124277"/>
            <a:ext cx="6803139" cy="1235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4800"/>
              <a:t>Thanks and Merry Christmas! </a:t>
            </a:r>
            <a:endParaRPr sz="4800"/>
          </a:p>
        </p:txBody>
      </p:sp>
      <p:cxnSp>
        <p:nvCxnSpPr>
          <p:cNvPr id="658" name="Google Shape;658;p33"/>
          <p:cNvCxnSpPr/>
          <p:nvPr/>
        </p:nvCxnSpPr>
        <p:spPr>
          <a:xfrm>
            <a:off x="1784599" y="1583575"/>
            <a:ext cx="73593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9" name="Google Shape;659;p33"/>
          <p:cNvCxnSpPr/>
          <p:nvPr/>
        </p:nvCxnSpPr>
        <p:spPr>
          <a:xfrm>
            <a:off x="2059573" y="1519900"/>
            <a:ext cx="7071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660" name="Google Shape;660;p33"/>
          <p:cNvGrpSpPr/>
          <p:nvPr/>
        </p:nvGrpSpPr>
        <p:grpSpPr>
          <a:xfrm rot="10800000">
            <a:off x="720001" y="568543"/>
            <a:ext cx="1022555" cy="782665"/>
            <a:chOff x="235975" y="398100"/>
            <a:chExt cx="2367025" cy="1811725"/>
          </a:xfrm>
        </p:grpSpPr>
        <p:sp>
          <p:nvSpPr>
            <p:cNvPr id="661" name="Google Shape;661;p33"/>
            <p:cNvSpPr/>
            <p:nvPr/>
          </p:nvSpPr>
          <p:spPr>
            <a:xfrm>
              <a:off x="1395450" y="1758500"/>
              <a:ext cx="1207550" cy="407150"/>
            </a:xfrm>
            <a:custGeom>
              <a:avLst/>
              <a:gdLst/>
              <a:ahLst/>
              <a:cxnLst/>
              <a:rect l="l" t="t" r="r" b="b"/>
              <a:pathLst>
                <a:path w="48302" h="16286" extrusionOk="0">
                  <a:moveTo>
                    <a:pt x="2248" y="1"/>
                  </a:moveTo>
                  <a:cubicBezTo>
                    <a:pt x="1654" y="1"/>
                    <a:pt x="1056" y="23"/>
                    <a:pt x="453" y="70"/>
                  </a:cubicBezTo>
                  <a:cubicBezTo>
                    <a:pt x="199" y="77"/>
                    <a:pt x="1" y="296"/>
                    <a:pt x="22" y="551"/>
                  </a:cubicBezTo>
                  <a:cubicBezTo>
                    <a:pt x="40" y="785"/>
                    <a:pt x="237" y="961"/>
                    <a:pt x="466" y="961"/>
                  </a:cubicBezTo>
                  <a:cubicBezTo>
                    <a:pt x="485" y="961"/>
                    <a:pt x="504" y="960"/>
                    <a:pt x="523" y="957"/>
                  </a:cubicBezTo>
                  <a:cubicBezTo>
                    <a:pt x="1099" y="913"/>
                    <a:pt x="1671" y="891"/>
                    <a:pt x="2240" y="891"/>
                  </a:cubicBezTo>
                  <a:cubicBezTo>
                    <a:pt x="10882" y="891"/>
                    <a:pt x="18675" y="5854"/>
                    <a:pt x="25014" y="9891"/>
                  </a:cubicBezTo>
                  <a:cubicBezTo>
                    <a:pt x="26364" y="10749"/>
                    <a:pt x="27640" y="11564"/>
                    <a:pt x="28841" y="12273"/>
                  </a:cubicBezTo>
                  <a:cubicBezTo>
                    <a:pt x="34199" y="15443"/>
                    <a:pt x="38744" y="16285"/>
                    <a:pt x="42062" y="16285"/>
                  </a:cubicBezTo>
                  <a:cubicBezTo>
                    <a:pt x="45675" y="16285"/>
                    <a:pt x="47833" y="15286"/>
                    <a:pt x="48000" y="15206"/>
                  </a:cubicBezTo>
                  <a:cubicBezTo>
                    <a:pt x="48011" y="15201"/>
                    <a:pt x="48023" y="15194"/>
                    <a:pt x="48036" y="15187"/>
                  </a:cubicBezTo>
                  <a:cubicBezTo>
                    <a:pt x="48233" y="15062"/>
                    <a:pt x="48301" y="14805"/>
                    <a:pt x="48189" y="14599"/>
                  </a:cubicBezTo>
                  <a:cubicBezTo>
                    <a:pt x="48109" y="14451"/>
                    <a:pt x="47956" y="14365"/>
                    <a:pt x="47797" y="14365"/>
                  </a:cubicBezTo>
                  <a:cubicBezTo>
                    <a:pt x="47735" y="14365"/>
                    <a:pt x="47673" y="14378"/>
                    <a:pt x="47613" y="14404"/>
                  </a:cubicBezTo>
                  <a:cubicBezTo>
                    <a:pt x="47575" y="14423"/>
                    <a:pt x="45535" y="15367"/>
                    <a:pt x="42065" y="15367"/>
                  </a:cubicBezTo>
                  <a:cubicBezTo>
                    <a:pt x="38871" y="15367"/>
                    <a:pt x="34466" y="14567"/>
                    <a:pt x="29296" y="11509"/>
                  </a:cubicBezTo>
                  <a:cubicBezTo>
                    <a:pt x="28107" y="10805"/>
                    <a:pt x="26837" y="9996"/>
                    <a:pt x="25491" y="9140"/>
                  </a:cubicBezTo>
                  <a:cubicBezTo>
                    <a:pt x="19053" y="5041"/>
                    <a:pt x="11140" y="1"/>
                    <a:pt x="22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33"/>
            <p:cNvSpPr/>
            <p:nvPr/>
          </p:nvSpPr>
          <p:spPr>
            <a:xfrm>
              <a:off x="741275" y="1411125"/>
              <a:ext cx="930825" cy="402050"/>
            </a:xfrm>
            <a:custGeom>
              <a:avLst/>
              <a:gdLst/>
              <a:ahLst/>
              <a:cxnLst/>
              <a:rect l="l" t="t" r="r" b="b"/>
              <a:pathLst>
                <a:path w="37233" h="16082" extrusionOk="0">
                  <a:moveTo>
                    <a:pt x="1344" y="0"/>
                  </a:moveTo>
                  <a:cubicBezTo>
                    <a:pt x="1024" y="0"/>
                    <a:pt x="715" y="4"/>
                    <a:pt x="416" y="10"/>
                  </a:cubicBezTo>
                  <a:cubicBezTo>
                    <a:pt x="180" y="29"/>
                    <a:pt x="0" y="227"/>
                    <a:pt x="6" y="462"/>
                  </a:cubicBezTo>
                  <a:cubicBezTo>
                    <a:pt x="11" y="699"/>
                    <a:pt x="198" y="890"/>
                    <a:pt x="433" y="899"/>
                  </a:cubicBezTo>
                  <a:cubicBezTo>
                    <a:pt x="726" y="893"/>
                    <a:pt x="1029" y="890"/>
                    <a:pt x="1341" y="890"/>
                  </a:cubicBezTo>
                  <a:cubicBezTo>
                    <a:pt x="9424" y="890"/>
                    <a:pt x="23919" y="2991"/>
                    <a:pt x="36422" y="15946"/>
                  </a:cubicBezTo>
                  <a:cubicBezTo>
                    <a:pt x="36508" y="16035"/>
                    <a:pt x="36625" y="16082"/>
                    <a:pt x="36743" y="16082"/>
                  </a:cubicBezTo>
                  <a:cubicBezTo>
                    <a:pt x="36821" y="16082"/>
                    <a:pt x="36900" y="16061"/>
                    <a:pt x="36971" y="16019"/>
                  </a:cubicBezTo>
                  <a:cubicBezTo>
                    <a:pt x="36999" y="16002"/>
                    <a:pt x="37026" y="15980"/>
                    <a:pt x="37051" y="15957"/>
                  </a:cubicBezTo>
                  <a:cubicBezTo>
                    <a:pt x="37227" y="15786"/>
                    <a:pt x="37233" y="15504"/>
                    <a:pt x="37063" y="15328"/>
                  </a:cubicBezTo>
                  <a:cubicBezTo>
                    <a:pt x="24336" y="2141"/>
                    <a:pt x="9576" y="0"/>
                    <a:pt x="13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33"/>
            <p:cNvSpPr/>
            <p:nvPr/>
          </p:nvSpPr>
          <p:spPr>
            <a:xfrm>
              <a:off x="1190425" y="466100"/>
              <a:ext cx="756200" cy="1483400"/>
            </a:xfrm>
            <a:custGeom>
              <a:avLst/>
              <a:gdLst/>
              <a:ahLst/>
              <a:cxnLst/>
              <a:rect l="l" t="t" r="r" b="b"/>
              <a:pathLst>
                <a:path w="30248" h="59336" extrusionOk="0">
                  <a:moveTo>
                    <a:pt x="17145" y="0"/>
                  </a:moveTo>
                  <a:cubicBezTo>
                    <a:pt x="16975" y="0"/>
                    <a:pt x="16812" y="98"/>
                    <a:pt x="16738" y="265"/>
                  </a:cubicBezTo>
                  <a:cubicBezTo>
                    <a:pt x="1" y="32502"/>
                    <a:pt x="29160" y="58960"/>
                    <a:pt x="29458" y="59224"/>
                  </a:cubicBezTo>
                  <a:cubicBezTo>
                    <a:pt x="29541" y="59298"/>
                    <a:pt x="29647" y="59335"/>
                    <a:pt x="29753" y="59335"/>
                  </a:cubicBezTo>
                  <a:cubicBezTo>
                    <a:pt x="29831" y="59335"/>
                    <a:pt x="29910" y="59315"/>
                    <a:pt x="29980" y="59273"/>
                  </a:cubicBezTo>
                  <a:cubicBezTo>
                    <a:pt x="30019" y="59249"/>
                    <a:pt x="30055" y="59220"/>
                    <a:pt x="30085" y="59186"/>
                  </a:cubicBezTo>
                  <a:cubicBezTo>
                    <a:pt x="30247" y="59003"/>
                    <a:pt x="30231" y="58721"/>
                    <a:pt x="30048" y="58559"/>
                  </a:cubicBezTo>
                  <a:cubicBezTo>
                    <a:pt x="29756" y="58299"/>
                    <a:pt x="1106" y="32304"/>
                    <a:pt x="17527" y="675"/>
                  </a:cubicBezTo>
                  <a:cubicBezTo>
                    <a:pt x="17659" y="454"/>
                    <a:pt x="17577" y="169"/>
                    <a:pt x="17351" y="51"/>
                  </a:cubicBezTo>
                  <a:cubicBezTo>
                    <a:pt x="17285" y="16"/>
                    <a:pt x="17214" y="0"/>
                    <a:pt x="17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3"/>
            <p:cNvSpPr/>
            <p:nvPr/>
          </p:nvSpPr>
          <p:spPr>
            <a:xfrm>
              <a:off x="1462250" y="1959675"/>
              <a:ext cx="633050" cy="249425"/>
            </a:xfrm>
            <a:custGeom>
              <a:avLst/>
              <a:gdLst/>
              <a:ahLst/>
              <a:cxnLst/>
              <a:rect l="l" t="t" r="r" b="b"/>
              <a:pathLst>
                <a:path w="25322" h="9977" extrusionOk="0">
                  <a:moveTo>
                    <a:pt x="14033" y="891"/>
                  </a:moveTo>
                  <a:cubicBezTo>
                    <a:pt x="17566" y="891"/>
                    <a:pt x="21233" y="1961"/>
                    <a:pt x="24241" y="5199"/>
                  </a:cubicBezTo>
                  <a:cubicBezTo>
                    <a:pt x="23367" y="6131"/>
                    <a:pt x="20143" y="9089"/>
                    <a:pt x="14493" y="9089"/>
                  </a:cubicBezTo>
                  <a:cubicBezTo>
                    <a:pt x="11031" y="9089"/>
                    <a:pt x="6658" y="7978"/>
                    <a:pt x="1356" y="4609"/>
                  </a:cubicBezTo>
                  <a:cubicBezTo>
                    <a:pt x="3102" y="3614"/>
                    <a:pt x="8398" y="891"/>
                    <a:pt x="14033" y="891"/>
                  </a:cubicBezTo>
                  <a:close/>
                  <a:moveTo>
                    <a:pt x="14060" y="0"/>
                  </a:moveTo>
                  <a:cubicBezTo>
                    <a:pt x="6925" y="0"/>
                    <a:pt x="371" y="4156"/>
                    <a:pt x="271" y="4221"/>
                  </a:cubicBezTo>
                  <a:cubicBezTo>
                    <a:pt x="2" y="4395"/>
                    <a:pt x="0" y="4787"/>
                    <a:pt x="267" y="4966"/>
                  </a:cubicBezTo>
                  <a:cubicBezTo>
                    <a:pt x="5996" y="8738"/>
                    <a:pt x="10732" y="9976"/>
                    <a:pt x="14480" y="9976"/>
                  </a:cubicBezTo>
                  <a:cubicBezTo>
                    <a:pt x="17860" y="9976"/>
                    <a:pt x="20437" y="8970"/>
                    <a:pt x="22215" y="7908"/>
                  </a:cubicBezTo>
                  <a:cubicBezTo>
                    <a:pt x="24172" y="6739"/>
                    <a:pt x="25161" y="5504"/>
                    <a:pt x="25189" y="5468"/>
                  </a:cubicBezTo>
                  <a:cubicBezTo>
                    <a:pt x="25321" y="5299"/>
                    <a:pt x="25312" y="5062"/>
                    <a:pt x="25171" y="4902"/>
                  </a:cubicBezTo>
                  <a:cubicBezTo>
                    <a:pt x="21911" y="1205"/>
                    <a:pt x="17901" y="0"/>
                    <a:pt x="140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33"/>
            <p:cNvSpPr/>
            <p:nvPr/>
          </p:nvSpPr>
          <p:spPr>
            <a:xfrm>
              <a:off x="814825" y="1688775"/>
              <a:ext cx="604975" cy="267700"/>
            </a:xfrm>
            <a:custGeom>
              <a:avLst/>
              <a:gdLst/>
              <a:ahLst/>
              <a:cxnLst/>
              <a:rect l="l" t="t" r="r" b="b"/>
              <a:pathLst>
                <a:path w="24199" h="10708" extrusionOk="0">
                  <a:moveTo>
                    <a:pt x="15602" y="888"/>
                  </a:moveTo>
                  <a:cubicBezTo>
                    <a:pt x="18147" y="888"/>
                    <a:pt x="20748" y="1582"/>
                    <a:pt x="23162" y="3433"/>
                  </a:cubicBezTo>
                  <a:cubicBezTo>
                    <a:pt x="22504" y="4742"/>
                    <a:pt x="19553" y="9725"/>
                    <a:pt x="12626" y="9814"/>
                  </a:cubicBezTo>
                  <a:cubicBezTo>
                    <a:pt x="12507" y="9816"/>
                    <a:pt x="12389" y="9816"/>
                    <a:pt x="12272" y="9816"/>
                  </a:cubicBezTo>
                  <a:cubicBezTo>
                    <a:pt x="6035" y="9816"/>
                    <a:pt x="2379" y="7658"/>
                    <a:pt x="1207" y="6831"/>
                  </a:cubicBezTo>
                  <a:cubicBezTo>
                    <a:pt x="2842" y="5511"/>
                    <a:pt x="9035" y="888"/>
                    <a:pt x="15602" y="888"/>
                  </a:cubicBezTo>
                  <a:close/>
                  <a:moveTo>
                    <a:pt x="15627" y="0"/>
                  </a:moveTo>
                  <a:cubicBezTo>
                    <a:pt x="7659" y="0"/>
                    <a:pt x="300" y="6424"/>
                    <a:pt x="198" y="6512"/>
                  </a:cubicBezTo>
                  <a:cubicBezTo>
                    <a:pt x="0" y="6688"/>
                    <a:pt x="0" y="6998"/>
                    <a:pt x="197" y="7177"/>
                  </a:cubicBezTo>
                  <a:cubicBezTo>
                    <a:pt x="360" y="7322"/>
                    <a:pt x="4231" y="10707"/>
                    <a:pt x="12265" y="10707"/>
                  </a:cubicBezTo>
                  <a:cubicBezTo>
                    <a:pt x="12388" y="10707"/>
                    <a:pt x="12512" y="10707"/>
                    <a:pt x="12637" y="10705"/>
                  </a:cubicBezTo>
                  <a:cubicBezTo>
                    <a:pt x="15319" y="10669"/>
                    <a:pt x="17456" y="9928"/>
                    <a:pt x="19122" y="8932"/>
                  </a:cubicBezTo>
                  <a:cubicBezTo>
                    <a:pt x="22681" y="6808"/>
                    <a:pt x="24103" y="3523"/>
                    <a:pt x="24124" y="3474"/>
                  </a:cubicBezTo>
                  <a:cubicBezTo>
                    <a:pt x="24199" y="3292"/>
                    <a:pt x="24145" y="3082"/>
                    <a:pt x="23992" y="2957"/>
                  </a:cubicBezTo>
                  <a:cubicBezTo>
                    <a:pt x="21322" y="799"/>
                    <a:pt x="18437" y="0"/>
                    <a:pt x="156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33"/>
            <p:cNvSpPr/>
            <p:nvPr/>
          </p:nvSpPr>
          <p:spPr>
            <a:xfrm>
              <a:off x="235975" y="1312600"/>
              <a:ext cx="527375" cy="258725"/>
            </a:xfrm>
            <a:custGeom>
              <a:avLst/>
              <a:gdLst/>
              <a:ahLst/>
              <a:cxnLst/>
              <a:rect l="l" t="t" r="r" b="b"/>
              <a:pathLst>
                <a:path w="21095" h="10349" extrusionOk="0">
                  <a:moveTo>
                    <a:pt x="12652" y="890"/>
                  </a:moveTo>
                  <a:cubicBezTo>
                    <a:pt x="12765" y="890"/>
                    <a:pt x="12879" y="892"/>
                    <a:pt x="12993" y="896"/>
                  </a:cubicBezTo>
                  <a:cubicBezTo>
                    <a:pt x="15698" y="991"/>
                    <a:pt x="18111" y="2213"/>
                    <a:pt x="20166" y="4533"/>
                  </a:cubicBezTo>
                  <a:cubicBezTo>
                    <a:pt x="20047" y="5161"/>
                    <a:pt x="19485" y="7244"/>
                    <a:pt x="17267" y="8491"/>
                  </a:cubicBezTo>
                  <a:cubicBezTo>
                    <a:pt x="16311" y="9023"/>
                    <a:pt x="14954" y="9439"/>
                    <a:pt x="13047" y="9439"/>
                  </a:cubicBezTo>
                  <a:cubicBezTo>
                    <a:pt x="10363" y="9439"/>
                    <a:pt x="6589" y="8616"/>
                    <a:pt x="1310" y="6135"/>
                  </a:cubicBezTo>
                  <a:cubicBezTo>
                    <a:pt x="2780" y="4807"/>
                    <a:pt x="7549" y="890"/>
                    <a:pt x="12652" y="890"/>
                  </a:cubicBezTo>
                  <a:close/>
                  <a:moveTo>
                    <a:pt x="12648" y="1"/>
                  </a:moveTo>
                  <a:cubicBezTo>
                    <a:pt x="6174" y="1"/>
                    <a:pt x="459" y="5698"/>
                    <a:pt x="214" y="5945"/>
                  </a:cubicBezTo>
                  <a:cubicBezTo>
                    <a:pt x="0" y="6162"/>
                    <a:pt x="63" y="6526"/>
                    <a:pt x="337" y="6658"/>
                  </a:cubicBezTo>
                  <a:cubicBezTo>
                    <a:pt x="5426" y="9116"/>
                    <a:pt x="9674" y="10348"/>
                    <a:pt x="13036" y="10348"/>
                  </a:cubicBezTo>
                  <a:cubicBezTo>
                    <a:pt x="14851" y="10348"/>
                    <a:pt x="16408" y="9989"/>
                    <a:pt x="17700" y="9270"/>
                  </a:cubicBezTo>
                  <a:cubicBezTo>
                    <a:pt x="17764" y="9233"/>
                    <a:pt x="17826" y="9197"/>
                    <a:pt x="17889" y="9160"/>
                  </a:cubicBezTo>
                  <a:cubicBezTo>
                    <a:pt x="20733" y="7461"/>
                    <a:pt x="21068" y="4569"/>
                    <a:pt x="21082" y="4444"/>
                  </a:cubicBezTo>
                  <a:cubicBezTo>
                    <a:pt x="21094" y="4323"/>
                    <a:pt x="21057" y="4200"/>
                    <a:pt x="20977" y="4107"/>
                  </a:cubicBezTo>
                  <a:cubicBezTo>
                    <a:pt x="18723" y="1491"/>
                    <a:pt x="16048" y="112"/>
                    <a:pt x="13024" y="7"/>
                  </a:cubicBezTo>
                  <a:cubicBezTo>
                    <a:pt x="12898" y="3"/>
                    <a:pt x="12773" y="1"/>
                    <a:pt x="126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33"/>
            <p:cNvSpPr/>
            <p:nvPr/>
          </p:nvSpPr>
          <p:spPr>
            <a:xfrm>
              <a:off x="1589525" y="1204825"/>
              <a:ext cx="657675" cy="724425"/>
            </a:xfrm>
            <a:custGeom>
              <a:avLst/>
              <a:gdLst/>
              <a:ahLst/>
              <a:cxnLst/>
              <a:rect l="l" t="t" r="r" b="b"/>
              <a:pathLst>
                <a:path w="26307" h="28977" extrusionOk="0">
                  <a:moveTo>
                    <a:pt x="10507" y="1169"/>
                  </a:moveTo>
                  <a:cubicBezTo>
                    <a:pt x="12863" y="3384"/>
                    <a:pt x="23887" y="14859"/>
                    <a:pt x="14806" y="27926"/>
                  </a:cubicBezTo>
                  <a:cubicBezTo>
                    <a:pt x="12740" y="26511"/>
                    <a:pt x="2240" y="18232"/>
                    <a:pt x="10507" y="1169"/>
                  </a:cubicBezTo>
                  <a:close/>
                  <a:moveTo>
                    <a:pt x="10367" y="0"/>
                  </a:moveTo>
                  <a:cubicBezTo>
                    <a:pt x="10337" y="0"/>
                    <a:pt x="10307" y="3"/>
                    <a:pt x="10277" y="9"/>
                  </a:cubicBezTo>
                  <a:cubicBezTo>
                    <a:pt x="10144" y="36"/>
                    <a:pt x="10031" y="123"/>
                    <a:pt x="9971" y="246"/>
                  </a:cubicBezTo>
                  <a:cubicBezTo>
                    <a:pt x="0" y="20114"/>
                    <a:pt x="14553" y="28832"/>
                    <a:pt x="14700" y="28917"/>
                  </a:cubicBezTo>
                  <a:cubicBezTo>
                    <a:pt x="14769" y="28957"/>
                    <a:pt x="14845" y="28976"/>
                    <a:pt x="14922" y="28976"/>
                  </a:cubicBezTo>
                  <a:cubicBezTo>
                    <a:pt x="15001" y="28976"/>
                    <a:pt x="15081" y="28955"/>
                    <a:pt x="15151" y="28914"/>
                  </a:cubicBezTo>
                  <a:cubicBezTo>
                    <a:pt x="15203" y="28882"/>
                    <a:pt x="15248" y="28841"/>
                    <a:pt x="15283" y="28792"/>
                  </a:cubicBezTo>
                  <a:cubicBezTo>
                    <a:pt x="26307" y="13497"/>
                    <a:pt x="10812" y="237"/>
                    <a:pt x="10653" y="103"/>
                  </a:cubicBezTo>
                  <a:cubicBezTo>
                    <a:pt x="10573" y="36"/>
                    <a:pt x="10471" y="0"/>
                    <a:pt x="103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1088100" y="1106625"/>
              <a:ext cx="501050" cy="330900"/>
            </a:xfrm>
            <a:custGeom>
              <a:avLst/>
              <a:gdLst/>
              <a:ahLst/>
              <a:cxnLst/>
              <a:rect l="l" t="t" r="r" b="b"/>
              <a:pathLst>
                <a:path w="20042" h="13236" extrusionOk="0">
                  <a:moveTo>
                    <a:pt x="460" y="1"/>
                  </a:moveTo>
                  <a:cubicBezTo>
                    <a:pt x="228" y="1"/>
                    <a:pt x="30" y="182"/>
                    <a:pt x="15" y="419"/>
                  </a:cubicBezTo>
                  <a:cubicBezTo>
                    <a:pt x="1" y="677"/>
                    <a:pt x="204" y="892"/>
                    <a:pt x="461" y="892"/>
                  </a:cubicBezTo>
                  <a:cubicBezTo>
                    <a:pt x="462" y="892"/>
                    <a:pt x="463" y="892"/>
                    <a:pt x="464" y="892"/>
                  </a:cubicBezTo>
                  <a:cubicBezTo>
                    <a:pt x="587" y="899"/>
                    <a:pt x="12862" y="1759"/>
                    <a:pt x="19149" y="13006"/>
                  </a:cubicBezTo>
                  <a:cubicBezTo>
                    <a:pt x="19230" y="13151"/>
                    <a:pt x="19382" y="13236"/>
                    <a:pt x="19539" y="13236"/>
                  </a:cubicBezTo>
                  <a:cubicBezTo>
                    <a:pt x="19612" y="13236"/>
                    <a:pt x="19687" y="13217"/>
                    <a:pt x="19754" y="13177"/>
                  </a:cubicBezTo>
                  <a:lnTo>
                    <a:pt x="19765" y="13170"/>
                  </a:lnTo>
                  <a:cubicBezTo>
                    <a:pt x="19972" y="13047"/>
                    <a:pt x="20041" y="12781"/>
                    <a:pt x="19926" y="12571"/>
                  </a:cubicBezTo>
                  <a:cubicBezTo>
                    <a:pt x="13405" y="904"/>
                    <a:pt x="644" y="11"/>
                    <a:pt x="516" y="4"/>
                  </a:cubicBezTo>
                  <a:cubicBezTo>
                    <a:pt x="497" y="2"/>
                    <a:pt x="478" y="1"/>
                    <a:pt x="4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1489050" y="898300"/>
              <a:ext cx="256325" cy="273500"/>
            </a:xfrm>
            <a:custGeom>
              <a:avLst/>
              <a:gdLst/>
              <a:ahLst/>
              <a:cxnLst/>
              <a:rect l="l" t="t" r="r" b="b"/>
              <a:pathLst>
                <a:path w="10253" h="10940" extrusionOk="0">
                  <a:moveTo>
                    <a:pt x="9779" y="1"/>
                  </a:moveTo>
                  <a:cubicBezTo>
                    <a:pt x="9766" y="1"/>
                    <a:pt x="9754" y="1"/>
                    <a:pt x="9742" y="2"/>
                  </a:cubicBezTo>
                  <a:cubicBezTo>
                    <a:pt x="9654" y="15"/>
                    <a:pt x="931" y="1330"/>
                    <a:pt x="28" y="10451"/>
                  </a:cubicBezTo>
                  <a:cubicBezTo>
                    <a:pt x="0" y="10729"/>
                    <a:pt x="224" y="10939"/>
                    <a:pt x="471" y="10939"/>
                  </a:cubicBezTo>
                  <a:cubicBezTo>
                    <a:pt x="547" y="10939"/>
                    <a:pt x="624" y="10920"/>
                    <a:pt x="698" y="10876"/>
                  </a:cubicBezTo>
                  <a:cubicBezTo>
                    <a:pt x="819" y="10803"/>
                    <a:pt x="899" y="10679"/>
                    <a:pt x="913" y="10538"/>
                  </a:cubicBezTo>
                  <a:cubicBezTo>
                    <a:pt x="1747" y="2127"/>
                    <a:pt x="9533" y="933"/>
                    <a:pt x="9864" y="885"/>
                  </a:cubicBezTo>
                  <a:cubicBezTo>
                    <a:pt x="10096" y="838"/>
                    <a:pt x="10253" y="621"/>
                    <a:pt x="10221" y="386"/>
                  </a:cubicBezTo>
                  <a:cubicBezTo>
                    <a:pt x="10189" y="164"/>
                    <a:pt x="9998" y="1"/>
                    <a:pt x="97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1281900" y="547850"/>
              <a:ext cx="230675" cy="288375"/>
            </a:xfrm>
            <a:custGeom>
              <a:avLst/>
              <a:gdLst/>
              <a:ahLst/>
              <a:cxnLst/>
              <a:rect l="l" t="t" r="r" b="b"/>
              <a:pathLst>
                <a:path w="9227" h="11535" extrusionOk="0">
                  <a:moveTo>
                    <a:pt x="486" y="0"/>
                  </a:moveTo>
                  <a:cubicBezTo>
                    <a:pt x="279" y="0"/>
                    <a:pt x="91" y="147"/>
                    <a:pt x="49" y="359"/>
                  </a:cubicBezTo>
                  <a:cubicBezTo>
                    <a:pt x="0" y="611"/>
                    <a:pt x="171" y="851"/>
                    <a:pt x="425" y="887"/>
                  </a:cubicBezTo>
                  <a:cubicBezTo>
                    <a:pt x="498" y="901"/>
                    <a:pt x="7856" y="2444"/>
                    <a:pt x="8328" y="11114"/>
                  </a:cubicBezTo>
                  <a:cubicBezTo>
                    <a:pt x="8343" y="11363"/>
                    <a:pt x="8550" y="11534"/>
                    <a:pt x="8775" y="11534"/>
                  </a:cubicBezTo>
                  <a:cubicBezTo>
                    <a:pt x="8851" y="11534"/>
                    <a:pt x="8929" y="11515"/>
                    <a:pt x="9001" y="11472"/>
                  </a:cubicBezTo>
                  <a:cubicBezTo>
                    <a:pt x="9142" y="11387"/>
                    <a:pt x="9226" y="11230"/>
                    <a:pt x="9215" y="11066"/>
                  </a:cubicBezTo>
                  <a:cubicBezTo>
                    <a:pt x="8706" y="1714"/>
                    <a:pt x="676" y="30"/>
                    <a:pt x="596" y="14"/>
                  </a:cubicBezTo>
                  <a:cubicBezTo>
                    <a:pt x="559" y="4"/>
                    <a:pt x="522" y="0"/>
                    <a:pt x="4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33"/>
            <p:cNvSpPr/>
            <p:nvPr/>
          </p:nvSpPr>
          <p:spPr>
            <a:xfrm>
              <a:off x="1203275" y="472725"/>
              <a:ext cx="183025" cy="172775"/>
            </a:xfrm>
            <a:custGeom>
              <a:avLst/>
              <a:gdLst/>
              <a:ahLst/>
              <a:cxnLst/>
              <a:rect l="l" t="t" r="r" b="b"/>
              <a:pathLst>
                <a:path w="7321" h="6911" extrusionOk="0">
                  <a:moveTo>
                    <a:pt x="3658" y="0"/>
                  </a:moveTo>
                  <a:cubicBezTo>
                    <a:pt x="2551" y="0"/>
                    <a:pt x="1463" y="531"/>
                    <a:pt x="795" y="1516"/>
                  </a:cubicBezTo>
                  <a:cubicBezTo>
                    <a:pt x="11" y="2673"/>
                    <a:pt x="0" y="4188"/>
                    <a:pt x="768" y="5355"/>
                  </a:cubicBezTo>
                  <a:cubicBezTo>
                    <a:pt x="1414" y="6337"/>
                    <a:pt x="2505" y="6910"/>
                    <a:pt x="3653" y="6910"/>
                  </a:cubicBezTo>
                  <a:cubicBezTo>
                    <a:pt x="3869" y="6910"/>
                    <a:pt x="4088" y="6890"/>
                    <a:pt x="4306" y="6848"/>
                  </a:cubicBezTo>
                  <a:cubicBezTo>
                    <a:pt x="5678" y="6586"/>
                    <a:pt x="6756" y="5522"/>
                    <a:pt x="7039" y="4154"/>
                  </a:cubicBezTo>
                  <a:cubicBezTo>
                    <a:pt x="7321" y="2785"/>
                    <a:pt x="6750" y="1381"/>
                    <a:pt x="5594" y="597"/>
                  </a:cubicBezTo>
                  <a:cubicBezTo>
                    <a:pt x="5000" y="193"/>
                    <a:pt x="4325" y="0"/>
                    <a:pt x="36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3"/>
            <p:cNvSpPr/>
            <p:nvPr/>
          </p:nvSpPr>
          <p:spPr>
            <a:xfrm>
              <a:off x="1534375" y="398100"/>
              <a:ext cx="168950" cy="159500"/>
            </a:xfrm>
            <a:custGeom>
              <a:avLst/>
              <a:gdLst/>
              <a:ahLst/>
              <a:cxnLst/>
              <a:rect l="l" t="t" r="r" b="b"/>
              <a:pathLst>
                <a:path w="6758" h="6380" extrusionOk="0">
                  <a:moveTo>
                    <a:pt x="3376" y="0"/>
                  </a:moveTo>
                  <a:cubicBezTo>
                    <a:pt x="2355" y="0"/>
                    <a:pt x="1351" y="490"/>
                    <a:pt x="734" y="1399"/>
                  </a:cubicBezTo>
                  <a:cubicBezTo>
                    <a:pt x="11" y="2466"/>
                    <a:pt x="0" y="3865"/>
                    <a:pt x="709" y="4943"/>
                  </a:cubicBezTo>
                  <a:cubicBezTo>
                    <a:pt x="1307" y="5850"/>
                    <a:pt x="2315" y="6380"/>
                    <a:pt x="3375" y="6380"/>
                  </a:cubicBezTo>
                  <a:cubicBezTo>
                    <a:pt x="3573" y="6380"/>
                    <a:pt x="3774" y="6361"/>
                    <a:pt x="3974" y="6323"/>
                  </a:cubicBezTo>
                  <a:cubicBezTo>
                    <a:pt x="5241" y="6079"/>
                    <a:pt x="6237" y="5097"/>
                    <a:pt x="6498" y="3833"/>
                  </a:cubicBezTo>
                  <a:cubicBezTo>
                    <a:pt x="6758" y="2570"/>
                    <a:pt x="6232" y="1274"/>
                    <a:pt x="5165" y="551"/>
                  </a:cubicBezTo>
                  <a:cubicBezTo>
                    <a:pt x="4616" y="178"/>
                    <a:pt x="3993" y="0"/>
                    <a:pt x="33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3"/>
            <p:cNvSpPr/>
            <p:nvPr/>
          </p:nvSpPr>
          <p:spPr>
            <a:xfrm>
              <a:off x="1659100" y="838475"/>
              <a:ext cx="150250" cy="141825"/>
            </a:xfrm>
            <a:custGeom>
              <a:avLst/>
              <a:gdLst/>
              <a:ahLst/>
              <a:cxnLst/>
              <a:rect l="l" t="t" r="r" b="b"/>
              <a:pathLst>
                <a:path w="6010" h="5673" extrusionOk="0">
                  <a:moveTo>
                    <a:pt x="3004" y="0"/>
                  </a:moveTo>
                  <a:cubicBezTo>
                    <a:pt x="2095" y="0"/>
                    <a:pt x="1202" y="436"/>
                    <a:pt x="653" y="1244"/>
                  </a:cubicBezTo>
                  <a:cubicBezTo>
                    <a:pt x="10" y="2194"/>
                    <a:pt x="1" y="3438"/>
                    <a:pt x="632" y="4395"/>
                  </a:cubicBezTo>
                  <a:cubicBezTo>
                    <a:pt x="1162" y="5201"/>
                    <a:pt x="2057" y="5672"/>
                    <a:pt x="2998" y="5672"/>
                  </a:cubicBezTo>
                  <a:cubicBezTo>
                    <a:pt x="3176" y="5672"/>
                    <a:pt x="3356" y="5656"/>
                    <a:pt x="3535" y="5621"/>
                  </a:cubicBezTo>
                  <a:cubicBezTo>
                    <a:pt x="4661" y="5405"/>
                    <a:pt x="5547" y="4532"/>
                    <a:pt x="5778" y="3409"/>
                  </a:cubicBezTo>
                  <a:cubicBezTo>
                    <a:pt x="6010" y="2285"/>
                    <a:pt x="5543" y="1134"/>
                    <a:pt x="4593" y="489"/>
                  </a:cubicBezTo>
                  <a:cubicBezTo>
                    <a:pt x="4105" y="158"/>
                    <a:pt x="3552" y="0"/>
                    <a:pt x="30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3"/>
            <p:cNvSpPr/>
            <p:nvPr/>
          </p:nvSpPr>
          <p:spPr>
            <a:xfrm>
              <a:off x="1009150" y="1034775"/>
              <a:ext cx="182375" cy="166125"/>
            </a:xfrm>
            <a:custGeom>
              <a:avLst/>
              <a:gdLst/>
              <a:ahLst/>
              <a:cxnLst/>
              <a:rect l="l" t="t" r="r" b="b"/>
              <a:pathLst>
                <a:path w="7295" h="6645" extrusionOk="0">
                  <a:moveTo>
                    <a:pt x="3648" y="0"/>
                  </a:moveTo>
                  <a:cubicBezTo>
                    <a:pt x="2797" y="0"/>
                    <a:pt x="1947" y="324"/>
                    <a:pt x="1298" y="973"/>
                  </a:cubicBezTo>
                  <a:cubicBezTo>
                    <a:pt x="1" y="2270"/>
                    <a:pt x="1" y="4373"/>
                    <a:pt x="1298" y="5671"/>
                  </a:cubicBezTo>
                  <a:cubicBezTo>
                    <a:pt x="1947" y="6320"/>
                    <a:pt x="2797" y="6645"/>
                    <a:pt x="3648" y="6645"/>
                  </a:cubicBezTo>
                  <a:cubicBezTo>
                    <a:pt x="4498" y="6645"/>
                    <a:pt x="5349" y="6320"/>
                    <a:pt x="5997" y="5671"/>
                  </a:cubicBezTo>
                  <a:cubicBezTo>
                    <a:pt x="7295" y="4373"/>
                    <a:pt x="7295" y="2270"/>
                    <a:pt x="5997" y="973"/>
                  </a:cubicBezTo>
                  <a:cubicBezTo>
                    <a:pt x="5349" y="324"/>
                    <a:pt x="4498" y="0"/>
                    <a:pt x="36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3"/>
            <p:cNvSpPr/>
            <p:nvPr/>
          </p:nvSpPr>
          <p:spPr>
            <a:xfrm>
              <a:off x="1219625" y="854750"/>
              <a:ext cx="140800" cy="132925"/>
            </a:xfrm>
            <a:custGeom>
              <a:avLst/>
              <a:gdLst/>
              <a:ahLst/>
              <a:cxnLst/>
              <a:rect l="l" t="t" r="r" b="b"/>
              <a:pathLst>
                <a:path w="5632" h="5317" extrusionOk="0">
                  <a:moveTo>
                    <a:pt x="2813" y="0"/>
                  </a:moveTo>
                  <a:cubicBezTo>
                    <a:pt x="1961" y="0"/>
                    <a:pt x="1125" y="409"/>
                    <a:pt x="611" y="1167"/>
                  </a:cubicBezTo>
                  <a:cubicBezTo>
                    <a:pt x="7" y="2056"/>
                    <a:pt x="0" y="3222"/>
                    <a:pt x="592" y="4120"/>
                  </a:cubicBezTo>
                  <a:cubicBezTo>
                    <a:pt x="1088" y="4876"/>
                    <a:pt x="1929" y="5317"/>
                    <a:pt x="2812" y="5317"/>
                  </a:cubicBezTo>
                  <a:cubicBezTo>
                    <a:pt x="2977" y="5317"/>
                    <a:pt x="3145" y="5301"/>
                    <a:pt x="3311" y="5269"/>
                  </a:cubicBezTo>
                  <a:cubicBezTo>
                    <a:pt x="4368" y="5066"/>
                    <a:pt x="5197" y="4248"/>
                    <a:pt x="5414" y="3195"/>
                  </a:cubicBezTo>
                  <a:cubicBezTo>
                    <a:pt x="5631" y="2142"/>
                    <a:pt x="5193" y="1062"/>
                    <a:pt x="4304" y="460"/>
                  </a:cubicBezTo>
                  <a:cubicBezTo>
                    <a:pt x="3846" y="149"/>
                    <a:pt x="3327" y="0"/>
                    <a:pt x="2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3"/>
            <p:cNvSpPr/>
            <p:nvPr/>
          </p:nvSpPr>
          <p:spPr>
            <a:xfrm>
              <a:off x="1609750" y="1121500"/>
              <a:ext cx="124900" cy="117900"/>
            </a:xfrm>
            <a:custGeom>
              <a:avLst/>
              <a:gdLst/>
              <a:ahLst/>
              <a:cxnLst/>
              <a:rect l="l" t="t" r="r" b="b"/>
              <a:pathLst>
                <a:path w="4996" h="4716" extrusionOk="0">
                  <a:moveTo>
                    <a:pt x="2495" y="0"/>
                  </a:moveTo>
                  <a:cubicBezTo>
                    <a:pt x="1740" y="0"/>
                    <a:pt x="998" y="362"/>
                    <a:pt x="542" y="1034"/>
                  </a:cubicBezTo>
                  <a:cubicBezTo>
                    <a:pt x="8" y="1824"/>
                    <a:pt x="0" y="2857"/>
                    <a:pt x="524" y="3654"/>
                  </a:cubicBezTo>
                  <a:cubicBezTo>
                    <a:pt x="965" y="4324"/>
                    <a:pt x="1710" y="4716"/>
                    <a:pt x="2493" y="4716"/>
                  </a:cubicBezTo>
                  <a:cubicBezTo>
                    <a:pt x="2640" y="4716"/>
                    <a:pt x="2789" y="4702"/>
                    <a:pt x="2937" y="4673"/>
                  </a:cubicBezTo>
                  <a:cubicBezTo>
                    <a:pt x="3875" y="4493"/>
                    <a:pt x="4611" y="3768"/>
                    <a:pt x="4803" y="2834"/>
                  </a:cubicBezTo>
                  <a:cubicBezTo>
                    <a:pt x="4995" y="1900"/>
                    <a:pt x="4605" y="942"/>
                    <a:pt x="3818" y="407"/>
                  </a:cubicBezTo>
                  <a:cubicBezTo>
                    <a:pt x="3412" y="132"/>
                    <a:pt x="2951" y="0"/>
                    <a:pt x="2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3"/>
            <p:cNvSpPr/>
            <p:nvPr/>
          </p:nvSpPr>
          <p:spPr>
            <a:xfrm>
              <a:off x="1492675" y="1840175"/>
              <a:ext cx="122000" cy="115175"/>
            </a:xfrm>
            <a:custGeom>
              <a:avLst/>
              <a:gdLst/>
              <a:ahLst/>
              <a:cxnLst/>
              <a:rect l="l" t="t" r="r" b="b"/>
              <a:pathLst>
                <a:path w="4880" h="4607" extrusionOk="0">
                  <a:moveTo>
                    <a:pt x="2439" y="1"/>
                  </a:moveTo>
                  <a:cubicBezTo>
                    <a:pt x="1701" y="1"/>
                    <a:pt x="975" y="355"/>
                    <a:pt x="529" y="1012"/>
                  </a:cubicBezTo>
                  <a:cubicBezTo>
                    <a:pt x="7" y="1782"/>
                    <a:pt x="0" y="2792"/>
                    <a:pt x="512" y="3571"/>
                  </a:cubicBezTo>
                  <a:cubicBezTo>
                    <a:pt x="943" y="4224"/>
                    <a:pt x="1670" y="4607"/>
                    <a:pt x="2434" y="4607"/>
                  </a:cubicBezTo>
                  <a:cubicBezTo>
                    <a:pt x="2579" y="4607"/>
                    <a:pt x="2724" y="4593"/>
                    <a:pt x="2869" y="4565"/>
                  </a:cubicBezTo>
                  <a:cubicBezTo>
                    <a:pt x="3785" y="4391"/>
                    <a:pt x="4503" y="3681"/>
                    <a:pt x="4692" y="2769"/>
                  </a:cubicBezTo>
                  <a:cubicBezTo>
                    <a:pt x="4879" y="1857"/>
                    <a:pt x="4500" y="921"/>
                    <a:pt x="3728" y="397"/>
                  </a:cubicBezTo>
                  <a:cubicBezTo>
                    <a:pt x="3333" y="129"/>
                    <a:pt x="2884" y="1"/>
                    <a:pt x="24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33"/>
            <p:cNvSpPr/>
            <p:nvPr/>
          </p:nvSpPr>
          <p:spPr>
            <a:xfrm>
              <a:off x="871500" y="1533825"/>
              <a:ext cx="101500" cy="95800"/>
            </a:xfrm>
            <a:custGeom>
              <a:avLst/>
              <a:gdLst/>
              <a:ahLst/>
              <a:cxnLst/>
              <a:rect l="l" t="t" r="r" b="b"/>
              <a:pathLst>
                <a:path w="4060" h="3832" extrusionOk="0">
                  <a:moveTo>
                    <a:pt x="2027" y="0"/>
                  </a:moveTo>
                  <a:cubicBezTo>
                    <a:pt x="1413" y="0"/>
                    <a:pt x="810" y="295"/>
                    <a:pt x="440" y="842"/>
                  </a:cubicBezTo>
                  <a:cubicBezTo>
                    <a:pt x="6" y="1483"/>
                    <a:pt x="0" y="2322"/>
                    <a:pt x="426" y="2969"/>
                  </a:cubicBezTo>
                  <a:cubicBezTo>
                    <a:pt x="785" y="3514"/>
                    <a:pt x="1392" y="3832"/>
                    <a:pt x="2028" y="3832"/>
                  </a:cubicBezTo>
                  <a:cubicBezTo>
                    <a:pt x="2147" y="3832"/>
                    <a:pt x="2267" y="3821"/>
                    <a:pt x="2386" y="3798"/>
                  </a:cubicBezTo>
                  <a:cubicBezTo>
                    <a:pt x="3147" y="3652"/>
                    <a:pt x="3746" y="3062"/>
                    <a:pt x="3903" y="2303"/>
                  </a:cubicBezTo>
                  <a:cubicBezTo>
                    <a:pt x="4060" y="1544"/>
                    <a:pt x="3744" y="767"/>
                    <a:pt x="3103" y="332"/>
                  </a:cubicBezTo>
                  <a:cubicBezTo>
                    <a:pt x="2773" y="108"/>
                    <a:pt x="2398" y="0"/>
                    <a:pt x="20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33"/>
            <p:cNvSpPr/>
            <p:nvPr/>
          </p:nvSpPr>
          <p:spPr>
            <a:xfrm>
              <a:off x="2150900" y="1873875"/>
              <a:ext cx="128875" cy="113000"/>
            </a:xfrm>
            <a:custGeom>
              <a:avLst/>
              <a:gdLst/>
              <a:ahLst/>
              <a:cxnLst/>
              <a:rect l="l" t="t" r="r" b="b"/>
              <a:pathLst>
                <a:path w="5155" h="4520" extrusionOk="0">
                  <a:moveTo>
                    <a:pt x="2580" y="1"/>
                  </a:moveTo>
                  <a:cubicBezTo>
                    <a:pt x="1741" y="1"/>
                    <a:pt x="936" y="469"/>
                    <a:pt x="544" y="1275"/>
                  </a:cubicBezTo>
                  <a:cubicBezTo>
                    <a:pt x="1" y="2398"/>
                    <a:pt x="470" y="3748"/>
                    <a:pt x="1592" y="4292"/>
                  </a:cubicBezTo>
                  <a:cubicBezTo>
                    <a:pt x="1910" y="4446"/>
                    <a:pt x="2246" y="4519"/>
                    <a:pt x="2577" y="4519"/>
                  </a:cubicBezTo>
                  <a:cubicBezTo>
                    <a:pt x="3415" y="4519"/>
                    <a:pt x="4220" y="4051"/>
                    <a:pt x="4611" y="3246"/>
                  </a:cubicBezTo>
                  <a:cubicBezTo>
                    <a:pt x="5155" y="2123"/>
                    <a:pt x="4686" y="772"/>
                    <a:pt x="3563" y="227"/>
                  </a:cubicBezTo>
                  <a:cubicBezTo>
                    <a:pt x="3246" y="73"/>
                    <a:pt x="2910" y="1"/>
                    <a:pt x="2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33"/>
            <p:cNvSpPr/>
            <p:nvPr/>
          </p:nvSpPr>
          <p:spPr>
            <a:xfrm>
              <a:off x="1463125" y="2063350"/>
              <a:ext cx="632025" cy="37325"/>
            </a:xfrm>
            <a:custGeom>
              <a:avLst/>
              <a:gdLst/>
              <a:ahLst/>
              <a:cxnLst/>
              <a:rect l="l" t="t" r="r" b="b"/>
              <a:pathLst>
                <a:path w="25281" h="1493" extrusionOk="0">
                  <a:moveTo>
                    <a:pt x="451" y="1"/>
                  </a:moveTo>
                  <a:cubicBezTo>
                    <a:pt x="213" y="1"/>
                    <a:pt x="13" y="192"/>
                    <a:pt x="6" y="436"/>
                  </a:cubicBezTo>
                  <a:cubicBezTo>
                    <a:pt x="1" y="685"/>
                    <a:pt x="202" y="892"/>
                    <a:pt x="452" y="892"/>
                  </a:cubicBezTo>
                  <a:cubicBezTo>
                    <a:pt x="457" y="892"/>
                    <a:pt x="462" y="892"/>
                    <a:pt x="468" y="892"/>
                  </a:cubicBezTo>
                  <a:lnTo>
                    <a:pt x="24792" y="1492"/>
                  </a:lnTo>
                  <a:cubicBezTo>
                    <a:pt x="24796" y="1492"/>
                    <a:pt x="24799" y="1492"/>
                    <a:pt x="24802" y="1492"/>
                  </a:cubicBezTo>
                  <a:cubicBezTo>
                    <a:pt x="24883" y="1492"/>
                    <a:pt x="24961" y="1471"/>
                    <a:pt x="25031" y="1430"/>
                  </a:cubicBezTo>
                  <a:cubicBezTo>
                    <a:pt x="25201" y="1328"/>
                    <a:pt x="25281" y="1127"/>
                    <a:pt x="25231" y="936"/>
                  </a:cubicBezTo>
                  <a:cubicBezTo>
                    <a:pt x="25181" y="744"/>
                    <a:pt x="25012" y="610"/>
                    <a:pt x="24814" y="603"/>
                  </a:cubicBezTo>
                  <a:lnTo>
                    <a:pt x="489" y="2"/>
                  </a:lnTo>
                  <a:cubicBezTo>
                    <a:pt x="476" y="1"/>
                    <a:pt x="464" y="1"/>
                    <a:pt x="4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33"/>
            <p:cNvSpPr/>
            <p:nvPr/>
          </p:nvSpPr>
          <p:spPr>
            <a:xfrm>
              <a:off x="1599375" y="2067775"/>
              <a:ext cx="85875" cy="92775"/>
            </a:xfrm>
            <a:custGeom>
              <a:avLst/>
              <a:gdLst/>
              <a:ahLst/>
              <a:cxnLst/>
              <a:rect l="l" t="t" r="r" b="b"/>
              <a:pathLst>
                <a:path w="3435" h="3711" extrusionOk="0">
                  <a:moveTo>
                    <a:pt x="2936" y="0"/>
                  </a:moveTo>
                  <a:cubicBezTo>
                    <a:pt x="2804" y="0"/>
                    <a:pt x="2672" y="59"/>
                    <a:pt x="2584" y="173"/>
                  </a:cubicBezTo>
                  <a:lnTo>
                    <a:pt x="143" y="2976"/>
                  </a:lnTo>
                  <a:cubicBezTo>
                    <a:pt x="0" y="3140"/>
                    <a:pt x="0" y="3384"/>
                    <a:pt x="139" y="3550"/>
                  </a:cubicBezTo>
                  <a:cubicBezTo>
                    <a:pt x="226" y="3655"/>
                    <a:pt x="352" y="3710"/>
                    <a:pt x="481" y="3710"/>
                  </a:cubicBezTo>
                  <a:cubicBezTo>
                    <a:pt x="558" y="3710"/>
                    <a:pt x="635" y="3690"/>
                    <a:pt x="706" y="3650"/>
                  </a:cubicBezTo>
                  <a:cubicBezTo>
                    <a:pt x="745" y="3625"/>
                    <a:pt x="783" y="3595"/>
                    <a:pt x="813" y="3559"/>
                  </a:cubicBezTo>
                  <a:lnTo>
                    <a:pt x="3256" y="758"/>
                  </a:lnTo>
                  <a:cubicBezTo>
                    <a:pt x="3434" y="574"/>
                    <a:pt x="3424" y="278"/>
                    <a:pt x="3229" y="111"/>
                  </a:cubicBezTo>
                  <a:cubicBezTo>
                    <a:pt x="3145" y="36"/>
                    <a:pt x="3040" y="0"/>
                    <a:pt x="2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33"/>
            <p:cNvSpPr/>
            <p:nvPr/>
          </p:nvSpPr>
          <p:spPr>
            <a:xfrm>
              <a:off x="1690575" y="2071275"/>
              <a:ext cx="100750" cy="121550"/>
            </a:xfrm>
            <a:custGeom>
              <a:avLst/>
              <a:gdLst/>
              <a:ahLst/>
              <a:cxnLst/>
              <a:rect l="l" t="t" r="r" b="b"/>
              <a:pathLst>
                <a:path w="4030" h="4862" extrusionOk="0">
                  <a:moveTo>
                    <a:pt x="3528" y="1"/>
                  </a:moveTo>
                  <a:cubicBezTo>
                    <a:pt x="3401" y="1"/>
                    <a:pt x="3276" y="55"/>
                    <a:pt x="3188" y="158"/>
                  </a:cubicBezTo>
                  <a:lnTo>
                    <a:pt x="128" y="4148"/>
                  </a:lnTo>
                  <a:cubicBezTo>
                    <a:pt x="0" y="4317"/>
                    <a:pt x="9" y="4554"/>
                    <a:pt x="152" y="4713"/>
                  </a:cubicBezTo>
                  <a:cubicBezTo>
                    <a:pt x="238" y="4810"/>
                    <a:pt x="360" y="4862"/>
                    <a:pt x="484" y="4862"/>
                  </a:cubicBezTo>
                  <a:cubicBezTo>
                    <a:pt x="561" y="4862"/>
                    <a:pt x="639" y="4842"/>
                    <a:pt x="709" y="4800"/>
                  </a:cubicBezTo>
                  <a:cubicBezTo>
                    <a:pt x="757" y="4771"/>
                    <a:pt x="800" y="4734"/>
                    <a:pt x="834" y="4689"/>
                  </a:cubicBezTo>
                  <a:lnTo>
                    <a:pt x="3894" y="699"/>
                  </a:lnTo>
                  <a:cubicBezTo>
                    <a:pt x="4029" y="505"/>
                    <a:pt x="3988" y="238"/>
                    <a:pt x="3799" y="94"/>
                  </a:cubicBezTo>
                  <a:cubicBezTo>
                    <a:pt x="3719" y="31"/>
                    <a:pt x="3623" y="1"/>
                    <a:pt x="35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3"/>
            <p:cNvSpPr/>
            <p:nvPr/>
          </p:nvSpPr>
          <p:spPr>
            <a:xfrm>
              <a:off x="1808100" y="2072825"/>
              <a:ext cx="85875" cy="137000"/>
            </a:xfrm>
            <a:custGeom>
              <a:avLst/>
              <a:gdLst/>
              <a:ahLst/>
              <a:cxnLst/>
              <a:rect l="l" t="t" r="r" b="b"/>
              <a:pathLst>
                <a:path w="3435" h="5480" extrusionOk="0">
                  <a:moveTo>
                    <a:pt x="2919" y="0"/>
                  </a:moveTo>
                  <a:cubicBezTo>
                    <a:pt x="2751" y="0"/>
                    <a:pt x="2590" y="95"/>
                    <a:pt x="2515" y="260"/>
                  </a:cubicBezTo>
                  <a:lnTo>
                    <a:pt x="91" y="4825"/>
                  </a:lnTo>
                  <a:cubicBezTo>
                    <a:pt x="0" y="5002"/>
                    <a:pt x="36" y="5219"/>
                    <a:pt x="180" y="5356"/>
                  </a:cubicBezTo>
                  <a:cubicBezTo>
                    <a:pt x="264" y="5437"/>
                    <a:pt x="375" y="5479"/>
                    <a:pt x="486" y="5479"/>
                  </a:cubicBezTo>
                  <a:cubicBezTo>
                    <a:pt x="564" y="5479"/>
                    <a:pt x="643" y="5459"/>
                    <a:pt x="713" y="5417"/>
                  </a:cubicBezTo>
                  <a:cubicBezTo>
                    <a:pt x="782" y="5374"/>
                    <a:pt x="839" y="5315"/>
                    <a:pt x="877" y="5242"/>
                  </a:cubicBezTo>
                  <a:lnTo>
                    <a:pt x="3300" y="677"/>
                  </a:lnTo>
                  <a:cubicBezTo>
                    <a:pt x="3434" y="457"/>
                    <a:pt x="3354" y="172"/>
                    <a:pt x="3129" y="53"/>
                  </a:cubicBezTo>
                  <a:cubicBezTo>
                    <a:pt x="3062" y="17"/>
                    <a:pt x="2990" y="0"/>
                    <a:pt x="29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33"/>
            <p:cNvSpPr/>
            <p:nvPr/>
          </p:nvSpPr>
          <p:spPr>
            <a:xfrm>
              <a:off x="1916200" y="2075100"/>
              <a:ext cx="72925" cy="120400"/>
            </a:xfrm>
            <a:custGeom>
              <a:avLst/>
              <a:gdLst/>
              <a:ahLst/>
              <a:cxnLst/>
              <a:rect l="l" t="t" r="r" b="b"/>
              <a:pathLst>
                <a:path w="2917" h="4816" extrusionOk="0">
                  <a:moveTo>
                    <a:pt x="2401" y="1"/>
                  </a:moveTo>
                  <a:cubicBezTo>
                    <a:pt x="2225" y="1"/>
                    <a:pt x="2057" y="106"/>
                    <a:pt x="1988" y="281"/>
                  </a:cubicBezTo>
                  <a:lnTo>
                    <a:pt x="149" y="4180"/>
                  </a:lnTo>
                  <a:cubicBezTo>
                    <a:pt x="0" y="4497"/>
                    <a:pt x="253" y="4815"/>
                    <a:pt x="552" y="4815"/>
                  </a:cubicBezTo>
                  <a:cubicBezTo>
                    <a:pt x="626" y="4815"/>
                    <a:pt x="703" y="4796"/>
                    <a:pt x="778" y="4752"/>
                  </a:cubicBezTo>
                  <a:cubicBezTo>
                    <a:pt x="855" y="4706"/>
                    <a:pt x="915" y="4640"/>
                    <a:pt x="953" y="4560"/>
                  </a:cubicBezTo>
                  <a:lnTo>
                    <a:pt x="2792" y="662"/>
                  </a:lnTo>
                  <a:cubicBezTo>
                    <a:pt x="2916" y="436"/>
                    <a:pt x="2824" y="154"/>
                    <a:pt x="2592" y="44"/>
                  </a:cubicBezTo>
                  <a:cubicBezTo>
                    <a:pt x="2530" y="15"/>
                    <a:pt x="2465" y="1"/>
                    <a:pt x="2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33"/>
            <p:cNvSpPr/>
            <p:nvPr/>
          </p:nvSpPr>
          <p:spPr>
            <a:xfrm>
              <a:off x="1554375" y="2015900"/>
              <a:ext cx="62000" cy="72925"/>
            </a:xfrm>
            <a:custGeom>
              <a:avLst/>
              <a:gdLst/>
              <a:ahLst/>
              <a:cxnLst/>
              <a:rect l="l" t="t" r="r" b="b"/>
              <a:pathLst>
                <a:path w="2480" h="2917" extrusionOk="0">
                  <a:moveTo>
                    <a:pt x="499" y="0"/>
                  </a:moveTo>
                  <a:cubicBezTo>
                    <a:pt x="407" y="0"/>
                    <a:pt x="317" y="27"/>
                    <a:pt x="243" y="81"/>
                  </a:cubicBezTo>
                  <a:cubicBezTo>
                    <a:pt x="45" y="225"/>
                    <a:pt x="0" y="503"/>
                    <a:pt x="145" y="703"/>
                  </a:cubicBezTo>
                  <a:lnTo>
                    <a:pt x="1615" y="2733"/>
                  </a:lnTo>
                  <a:cubicBezTo>
                    <a:pt x="1701" y="2852"/>
                    <a:pt x="1836" y="2916"/>
                    <a:pt x="1975" y="2916"/>
                  </a:cubicBezTo>
                  <a:cubicBezTo>
                    <a:pt x="2052" y="2916"/>
                    <a:pt x="2130" y="2896"/>
                    <a:pt x="2201" y="2854"/>
                  </a:cubicBezTo>
                  <a:cubicBezTo>
                    <a:pt x="2214" y="2847"/>
                    <a:pt x="2224" y="2840"/>
                    <a:pt x="2235" y="2833"/>
                  </a:cubicBezTo>
                  <a:cubicBezTo>
                    <a:pt x="2435" y="2688"/>
                    <a:pt x="2479" y="2410"/>
                    <a:pt x="2335" y="2211"/>
                  </a:cubicBezTo>
                  <a:lnTo>
                    <a:pt x="865" y="181"/>
                  </a:lnTo>
                  <a:cubicBezTo>
                    <a:pt x="777" y="61"/>
                    <a:pt x="637" y="0"/>
                    <a:pt x="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3"/>
            <p:cNvSpPr/>
            <p:nvPr/>
          </p:nvSpPr>
          <p:spPr>
            <a:xfrm>
              <a:off x="1640075" y="1984975"/>
              <a:ext cx="113825" cy="107250"/>
            </a:xfrm>
            <a:custGeom>
              <a:avLst/>
              <a:gdLst/>
              <a:ahLst/>
              <a:cxnLst/>
              <a:rect l="l" t="t" r="r" b="b"/>
              <a:pathLst>
                <a:path w="4553" h="4290" extrusionOk="0">
                  <a:moveTo>
                    <a:pt x="488" y="1"/>
                  </a:moveTo>
                  <a:cubicBezTo>
                    <a:pt x="370" y="1"/>
                    <a:pt x="252" y="47"/>
                    <a:pt x="165" y="138"/>
                  </a:cubicBezTo>
                  <a:cubicBezTo>
                    <a:pt x="3" y="309"/>
                    <a:pt x="1" y="578"/>
                    <a:pt x="163" y="750"/>
                  </a:cubicBezTo>
                  <a:lnTo>
                    <a:pt x="3754" y="4168"/>
                  </a:lnTo>
                  <a:cubicBezTo>
                    <a:pt x="3839" y="4248"/>
                    <a:pt x="3949" y="4290"/>
                    <a:pt x="4060" y="4290"/>
                  </a:cubicBezTo>
                  <a:cubicBezTo>
                    <a:pt x="4139" y="4290"/>
                    <a:pt x="4218" y="4269"/>
                    <a:pt x="4289" y="4226"/>
                  </a:cubicBezTo>
                  <a:cubicBezTo>
                    <a:pt x="4322" y="4207"/>
                    <a:pt x="4355" y="4182"/>
                    <a:pt x="4383" y="4151"/>
                  </a:cubicBezTo>
                  <a:cubicBezTo>
                    <a:pt x="4552" y="3973"/>
                    <a:pt x="4545" y="3692"/>
                    <a:pt x="4367" y="3522"/>
                  </a:cubicBezTo>
                  <a:lnTo>
                    <a:pt x="776" y="106"/>
                  </a:lnTo>
                  <a:cubicBezTo>
                    <a:pt x="693" y="35"/>
                    <a:pt x="591" y="1"/>
                    <a:pt x="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3"/>
            <p:cNvSpPr/>
            <p:nvPr/>
          </p:nvSpPr>
          <p:spPr>
            <a:xfrm>
              <a:off x="1765100" y="1960525"/>
              <a:ext cx="84125" cy="136325"/>
            </a:xfrm>
            <a:custGeom>
              <a:avLst/>
              <a:gdLst/>
              <a:ahLst/>
              <a:cxnLst/>
              <a:rect l="l" t="t" r="r" b="b"/>
              <a:pathLst>
                <a:path w="3365" h="5453" extrusionOk="0">
                  <a:moveTo>
                    <a:pt x="502" y="1"/>
                  </a:moveTo>
                  <a:cubicBezTo>
                    <a:pt x="432" y="1"/>
                    <a:pt x="360" y="18"/>
                    <a:pt x="294" y="54"/>
                  </a:cubicBezTo>
                  <a:cubicBezTo>
                    <a:pt x="63" y="175"/>
                    <a:pt x="0" y="448"/>
                    <a:pt x="113" y="665"/>
                  </a:cubicBezTo>
                  <a:lnTo>
                    <a:pt x="2465" y="5170"/>
                  </a:lnTo>
                  <a:cubicBezTo>
                    <a:pt x="2548" y="5332"/>
                    <a:pt x="2738" y="5453"/>
                    <a:pt x="2916" y="5453"/>
                  </a:cubicBezTo>
                  <a:cubicBezTo>
                    <a:pt x="2979" y="5453"/>
                    <a:pt x="3039" y="5438"/>
                    <a:pt x="3094" y="5406"/>
                  </a:cubicBezTo>
                  <a:lnTo>
                    <a:pt x="3115" y="5393"/>
                  </a:lnTo>
                  <a:cubicBezTo>
                    <a:pt x="3317" y="5274"/>
                    <a:pt x="3365" y="4971"/>
                    <a:pt x="3254" y="4761"/>
                  </a:cubicBezTo>
                  <a:lnTo>
                    <a:pt x="890" y="236"/>
                  </a:lnTo>
                  <a:cubicBezTo>
                    <a:pt x="812" y="87"/>
                    <a:pt x="659" y="1"/>
                    <a:pt x="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33"/>
            <p:cNvSpPr/>
            <p:nvPr/>
          </p:nvSpPr>
          <p:spPr>
            <a:xfrm>
              <a:off x="1853900" y="1962775"/>
              <a:ext cx="92225" cy="134200"/>
            </a:xfrm>
            <a:custGeom>
              <a:avLst/>
              <a:gdLst/>
              <a:ahLst/>
              <a:cxnLst/>
              <a:rect l="l" t="t" r="r" b="b"/>
              <a:pathLst>
                <a:path w="3689" h="5368" extrusionOk="0">
                  <a:moveTo>
                    <a:pt x="506" y="1"/>
                  </a:moveTo>
                  <a:cubicBezTo>
                    <a:pt x="427" y="1"/>
                    <a:pt x="348" y="21"/>
                    <a:pt x="276" y="64"/>
                  </a:cubicBezTo>
                  <a:cubicBezTo>
                    <a:pt x="73" y="185"/>
                    <a:pt x="0" y="444"/>
                    <a:pt x="110" y="654"/>
                  </a:cubicBezTo>
                  <a:lnTo>
                    <a:pt x="2800" y="5152"/>
                  </a:lnTo>
                  <a:cubicBezTo>
                    <a:pt x="2882" y="5291"/>
                    <a:pt x="3029" y="5367"/>
                    <a:pt x="3181" y="5367"/>
                  </a:cubicBezTo>
                  <a:cubicBezTo>
                    <a:pt x="3258" y="5367"/>
                    <a:pt x="3337" y="5347"/>
                    <a:pt x="3409" y="5305"/>
                  </a:cubicBezTo>
                  <a:cubicBezTo>
                    <a:pt x="3619" y="5178"/>
                    <a:pt x="3689" y="4906"/>
                    <a:pt x="3562" y="4694"/>
                  </a:cubicBezTo>
                  <a:lnTo>
                    <a:pt x="875" y="198"/>
                  </a:lnTo>
                  <a:cubicBezTo>
                    <a:pt x="790" y="70"/>
                    <a:pt x="649" y="1"/>
                    <a:pt x="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3"/>
            <p:cNvSpPr/>
            <p:nvPr/>
          </p:nvSpPr>
          <p:spPr>
            <a:xfrm>
              <a:off x="1954700" y="1991025"/>
              <a:ext cx="93550" cy="108500"/>
            </a:xfrm>
            <a:custGeom>
              <a:avLst/>
              <a:gdLst/>
              <a:ahLst/>
              <a:cxnLst/>
              <a:rect l="l" t="t" r="r" b="b"/>
              <a:pathLst>
                <a:path w="3742" h="4340" extrusionOk="0">
                  <a:moveTo>
                    <a:pt x="499" y="0"/>
                  </a:moveTo>
                  <a:cubicBezTo>
                    <a:pt x="400" y="0"/>
                    <a:pt x="302" y="31"/>
                    <a:pt x="225" y="92"/>
                  </a:cubicBezTo>
                  <a:cubicBezTo>
                    <a:pt x="33" y="246"/>
                    <a:pt x="1" y="525"/>
                    <a:pt x="152" y="718"/>
                  </a:cubicBezTo>
                  <a:lnTo>
                    <a:pt x="2891" y="4171"/>
                  </a:lnTo>
                  <a:cubicBezTo>
                    <a:pt x="2979" y="4281"/>
                    <a:pt x="3108" y="4339"/>
                    <a:pt x="3239" y="4339"/>
                  </a:cubicBezTo>
                  <a:cubicBezTo>
                    <a:pt x="3317" y="4339"/>
                    <a:pt x="3396" y="4319"/>
                    <a:pt x="3467" y="4277"/>
                  </a:cubicBezTo>
                  <a:cubicBezTo>
                    <a:pt x="3485" y="4266"/>
                    <a:pt x="3501" y="4255"/>
                    <a:pt x="3517" y="4243"/>
                  </a:cubicBezTo>
                  <a:cubicBezTo>
                    <a:pt x="3709" y="4089"/>
                    <a:pt x="3741" y="3810"/>
                    <a:pt x="3590" y="3617"/>
                  </a:cubicBezTo>
                  <a:lnTo>
                    <a:pt x="851" y="165"/>
                  </a:lnTo>
                  <a:cubicBezTo>
                    <a:pt x="763" y="55"/>
                    <a:pt x="630" y="0"/>
                    <a:pt x="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33"/>
            <p:cNvSpPr/>
            <p:nvPr/>
          </p:nvSpPr>
          <p:spPr>
            <a:xfrm>
              <a:off x="1837050" y="1205275"/>
              <a:ext cx="137275" cy="723975"/>
            </a:xfrm>
            <a:custGeom>
              <a:avLst/>
              <a:gdLst/>
              <a:ahLst/>
              <a:cxnLst/>
              <a:rect l="l" t="t" r="r" b="b"/>
              <a:pathLst>
                <a:path w="5491" h="28959" extrusionOk="0">
                  <a:moveTo>
                    <a:pt x="472" y="1"/>
                  </a:moveTo>
                  <a:cubicBezTo>
                    <a:pt x="448" y="1"/>
                    <a:pt x="424" y="3"/>
                    <a:pt x="400" y="7"/>
                  </a:cubicBezTo>
                  <a:cubicBezTo>
                    <a:pt x="163" y="44"/>
                    <a:pt x="0" y="262"/>
                    <a:pt x="27" y="499"/>
                  </a:cubicBezTo>
                  <a:lnTo>
                    <a:pt x="4582" y="28584"/>
                  </a:lnTo>
                  <a:cubicBezTo>
                    <a:pt x="4619" y="28811"/>
                    <a:pt x="4814" y="28958"/>
                    <a:pt x="5023" y="28958"/>
                  </a:cubicBezTo>
                  <a:cubicBezTo>
                    <a:pt x="5100" y="28958"/>
                    <a:pt x="5178" y="28939"/>
                    <a:pt x="5250" y="28896"/>
                  </a:cubicBezTo>
                  <a:cubicBezTo>
                    <a:pt x="5407" y="28801"/>
                    <a:pt x="5491" y="28623"/>
                    <a:pt x="5461" y="28443"/>
                  </a:cubicBezTo>
                  <a:lnTo>
                    <a:pt x="906" y="356"/>
                  </a:lnTo>
                  <a:cubicBezTo>
                    <a:pt x="863" y="147"/>
                    <a:pt x="679" y="1"/>
                    <a:pt x="4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33"/>
            <p:cNvSpPr/>
            <p:nvPr/>
          </p:nvSpPr>
          <p:spPr>
            <a:xfrm>
              <a:off x="1781125" y="1335225"/>
              <a:ext cx="110125" cy="74200"/>
            </a:xfrm>
            <a:custGeom>
              <a:avLst/>
              <a:gdLst/>
              <a:ahLst/>
              <a:cxnLst/>
              <a:rect l="l" t="t" r="r" b="b"/>
              <a:pathLst>
                <a:path w="4405" h="2968" extrusionOk="0">
                  <a:moveTo>
                    <a:pt x="516" y="0"/>
                  </a:moveTo>
                  <a:cubicBezTo>
                    <a:pt x="367" y="0"/>
                    <a:pt x="221" y="75"/>
                    <a:pt x="136" y="212"/>
                  </a:cubicBezTo>
                  <a:cubicBezTo>
                    <a:pt x="1" y="430"/>
                    <a:pt x="78" y="717"/>
                    <a:pt x="304" y="838"/>
                  </a:cubicBezTo>
                  <a:lnTo>
                    <a:pt x="3654" y="2901"/>
                  </a:lnTo>
                  <a:cubicBezTo>
                    <a:pt x="3725" y="2945"/>
                    <a:pt x="3806" y="2967"/>
                    <a:pt x="3887" y="2967"/>
                  </a:cubicBezTo>
                  <a:cubicBezTo>
                    <a:pt x="3966" y="2967"/>
                    <a:pt x="4045" y="2946"/>
                    <a:pt x="4116" y="2905"/>
                  </a:cubicBezTo>
                  <a:lnTo>
                    <a:pt x="4116" y="2903"/>
                  </a:lnTo>
                  <a:cubicBezTo>
                    <a:pt x="4401" y="2732"/>
                    <a:pt x="4404" y="2319"/>
                    <a:pt x="4121" y="2144"/>
                  </a:cubicBezTo>
                  <a:lnTo>
                    <a:pt x="771" y="80"/>
                  </a:lnTo>
                  <a:cubicBezTo>
                    <a:pt x="693" y="26"/>
                    <a:pt x="604" y="0"/>
                    <a:pt x="5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33"/>
            <p:cNvSpPr/>
            <p:nvPr/>
          </p:nvSpPr>
          <p:spPr>
            <a:xfrm>
              <a:off x="1768800" y="1424050"/>
              <a:ext cx="146950" cy="104625"/>
            </a:xfrm>
            <a:custGeom>
              <a:avLst/>
              <a:gdLst/>
              <a:ahLst/>
              <a:cxnLst/>
              <a:rect l="l" t="t" r="r" b="b"/>
              <a:pathLst>
                <a:path w="5878" h="4185" extrusionOk="0">
                  <a:moveTo>
                    <a:pt x="503" y="1"/>
                  </a:moveTo>
                  <a:cubicBezTo>
                    <a:pt x="360" y="1"/>
                    <a:pt x="220" y="70"/>
                    <a:pt x="134" y="197"/>
                  </a:cubicBezTo>
                  <a:cubicBezTo>
                    <a:pt x="0" y="393"/>
                    <a:pt x="45" y="660"/>
                    <a:pt x="236" y="802"/>
                  </a:cubicBezTo>
                  <a:lnTo>
                    <a:pt x="5109" y="4108"/>
                  </a:lnTo>
                  <a:cubicBezTo>
                    <a:pt x="5185" y="4159"/>
                    <a:pt x="5271" y="4184"/>
                    <a:pt x="5359" y="4184"/>
                  </a:cubicBezTo>
                  <a:cubicBezTo>
                    <a:pt x="5437" y="4184"/>
                    <a:pt x="5516" y="4164"/>
                    <a:pt x="5587" y="4122"/>
                  </a:cubicBezTo>
                  <a:cubicBezTo>
                    <a:pt x="5865" y="3955"/>
                    <a:pt x="5877" y="3556"/>
                    <a:pt x="5608" y="3372"/>
                  </a:cubicBezTo>
                  <a:lnTo>
                    <a:pt x="735" y="66"/>
                  </a:lnTo>
                  <a:cubicBezTo>
                    <a:pt x="662" y="22"/>
                    <a:pt x="582" y="1"/>
                    <a:pt x="5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33"/>
            <p:cNvSpPr/>
            <p:nvPr/>
          </p:nvSpPr>
          <p:spPr>
            <a:xfrm>
              <a:off x="1751475" y="1554625"/>
              <a:ext cx="171225" cy="121100"/>
            </a:xfrm>
            <a:custGeom>
              <a:avLst/>
              <a:gdLst/>
              <a:ahLst/>
              <a:cxnLst/>
              <a:rect l="l" t="t" r="r" b="b"/>
              <a:pathLst>
                <a:path w="6849" h="4844" extrusionOk="0">
                  <a:moveTo>
                    <a:pt x="501" y="0"/>
                  </a:moveTo>
                  <a:cubicBezTo>
                    <a:pt x="358" y="0"/>
                    <a:pt x="218" y="69"/>
                    <a:pt x="132" y="195"/>
                  </a:cubicBezTo>
                  <a:cubicBezTo>
                    <a:pt x="0" y="391"/>
                    <a:pt x="45" y="658"/>
                    <a:pt x="234" y="801"/>
                  </a:cubicBezTo>
                  <a:lnTo>
                    <a:pt x="6080" y="4768"/>
                  </a:lnTo>
                  <a:cubicBezTo>
                    <a:pt x="6156" y="4818"/>
                    <a:pt x="6243" y="4844"/>
                    <a:pt x="6331" y="4844"/>
                  </a:cubicBezTo>
                  <a:cubicBezTo>
                    <a:pt x="6409" y="4844"/>
                    <a:pt x="6488" y="4823"/>
                    <a:pt x="6558" y="4782"/>
                  </a:cubicBezTo>
                  <a:cubicBezTo>
                    <a:pt x="6836" y="4614"/>
                    <a:pt x="6848" y="4215"/>
                    <a:pt x="6579" y="4032"/>
                  </a:cubicBezTo>
                  <a:lnTo>
                    <a:pt x="733" y="65"/>
                  </a:lnTo>
                  <a:cubicBezTo>
                    <a:pt x="660" y="21"/>
                    <a:pt x="580" y="0"/>
                    <a:pt x="5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33"/>
            <p:cNvSpPr/>
            <p:nvPr/>
          </p:nvSpPr>
          <p:spPr>
            <a:xfrm>
              <a:off x="1774950" y="1677275"/>
              <a:ext cx="171325" cy="121150"/>
            </a:xfrm>
            <a:custGeom>
              <a:avLst/>
              <a:gdLst/>
              <a:ahLst/>
              <a:cxnLst/>
              <a:rect l="l" t="t" r="r" b="b"/>
              <a:pathLst>
                <a:path w="6853" h="4846" extrusionOk="0">
                  <a:moveTo>
                    <a:pt x="503" y="0"/>
                  </a:moveTo>
                  <a:cubicBezTo>
                    <a:pt x="359" y="0"/>
                    <a:pt x="219" y="69"/>
                    <a:pt x="134" y="195"/>
                  </a:cubicBezTo>
                  <a:cubicBezTo>
                    <a:pt x="0" y="393"/>
                    <a:pt x="45" y="658"/>
                    <a:pt x="234" y="803"/>
                  </a:cubicBezTo>
                  <a:lnTo>
                    <a:pt x="6082" y="4769"/>
                  </a:lnTo>
                  <a:cubicBezTo>
                    <a:pt x="6158" y="4820"/>
                    <a:pt x="6245" y="4845"/>
                    <a:pt x="6332" y="4845"/>
                  </a:cubicBezTo>
                  <a:cubicBezTo>
                    <a:pt x="6411" y="4845"/>
                    <a:pt x="6490" y="4824"/>
                    <a:pt x="6560" y="4782"/>
                  </a:cubicBezTo>
                  <a:cubicBezTo>
                    <a:pt x="6840" y="4614"/>
                    <a:pt x="6852" y="4215"/>
                    <a:pt x="6583" y="4032"/>
                  </a:cubicBezTo>
                  <a:lnTo>
                    <a:pt x="734" y="65"/>
                  </a:lnTo>
                  <a:cubicBezTo>
                    <a:pt x="662" y="21"/>
                    <a:pt x="582" y="0"/>
                    <a:pt x="5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33"/>
            <p:cNvSpPr/>
            <p:nvPr/>
          </p:nvSpPr>
          <p:spPr>
            <a:xfrm>
              <a:off x="1838300" y="1800900"/>
              <a:ext cx="129575" cy="80500"/>
            </a:xfrm>
            <a:custGeom>
              <a:avLst/>
              <a:gdLst/>
              <a:ahLst/>
              <a:cxnLst/>
              <a:rect l="l" t="t" r="r" b="b"/>
              <a:pathLst>
                <a:path w="5183" h="3220" extrusionOk="0">
                  <a:moveTo>
                    <a:pt x="505" y="1"/>
                  </a:moveTo>
                  <a:cubicBezTo>
                    <a:pt x="348" y="1"/>
                    <a:pt x="197" y="84"/>
                    <a:pt x="116" y="229"/>
                  </a:cubicBezTo>
                  <a:cubicBezTo>
                    <a:pt x="0" y="434"/>
                    <a:pt x="66" y="696"/>
                    <a:pt x="266" y="822"/>
                  </a:cubicBezTo>
                  <a:lnTo>
                    <a:pt x="4445" y="3162"/>
                  </a:lnTo>
                  <a:cubicBezTo>
                    <a:pt x="4513" y="3200"/>
                    <a:pt x="4588" y="3220"/>
                    <a:pt x="4663" y="3220"/>
                  </a:cubicBezTo>
                  <a:cubicBezTo>
                    <a:pt x="4742" y="3220"/>
                    <a:pt x="4820" y="3199"/>
                    <a:pt x="4890" y="3157"/>
                  </a:cubicBezTo>
                  <a:cubicBezTo>
                    <a:pt x="5182" y="2980"/>
                    <a:pt x="5177" y="2554"/>
                    <a:pt x="4880" y="2387"/>
                  </a:cubicBezTo>
                  <a:lnTo>
                    <a:pt x="702" y="47"/>
                  </a:lnTo>
                  <a:cubicBezTo>
                    <a:pt x="639" y="16"/>
                    <a:pt x="571" y="1"/>
                    <a:pt x="5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33"/>
            <p:cNvSpPr/>
            <p:nvPr/>
          </p:nvSpPr>
          <p:spPr>
            <a:xfrm>
              <a:off x="1919100" y="1574175"/>
              <a:ext cx="150525" cy="160825"/>
            </a:xfrm>
            <a:custGeom>
              <a:avLst/>
              <a:gdLst/>
              <a:ahLst/>
              <a:cxnLst/>
              <a:rect l="l" t="t" r="r" b="b"/>
              <a:pathLst>
                <a:path w="6021" h="6433" extrusionOk="0">
                  <a:moveTo>
                    <a:pt x="5528" y="1"/>
                  </a:moveTo>
                  <a:cubicBezTo>
                    <a:pt x="5398" y="1"/>
                    <a:pt x="5269" y="57"/>
                    <a:pt x="5180" y="167"/>
                  </a:cubicBezTo>
                  <a:lnTo>
                    <a:pt x="152" y="5691"/>
                  </a:lnTo>
                  <a:cubicBezTo>
                    <a:pt x="6" y="5855"/>
                    <a:pt x="1" y="6099"/>
                    <a:pt x="140" y="6268"/>
                  </a:cubicBezTo>
                  <a:cubicBezTo>
                    <a:pt x="227" y="6376"/>
                    <a:pt x="355" y="6433"/>
                    <a:pt x="484" y="6433"/>
                  </a:cubicBezTo>
                  <a:cubicBezTo>
                    <a:pt x="561" y="6433"/>
                    <a:pt x="638" y="6413"/>
                    <a:pt x="708" y="6372"/>
                  </a:cubicBezTo>
                  <a:cubicBezTo>
                    <a:pt x="746" y="6350"/>
                    <a:pt x="780" y="6322"/>
                    <a:pt x="810" y="6290"/>
                  </a:cubicBezTo>
                  <a:lnTo>
                    <a:pt x="5837" y="765"/>
                  </a:lnTo>
                  <a:cubicBezTo>
                    <a:pt x="6021" y="587"/>
                    <a:pt x="6015" y="290"/>
                    <a:pt x="5826" y="117"/>
                  </a:cubicBezTo>
                  <a:cubicBezTo>
                    <a:pt x="5741" y="39"/>
                    <a:pt x="5634" y="1"/>
                    <a:pt x="55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33"/>
            <p:cNvSpPr/>
            <p:nvPr/>
          </p:nvSpPr>
          <p:spPr>
            <a:xfrm>
              <a:off x="1897625" y="1463375"/>
              <a:ext cx="144750" cy="140000"/>
            </a:xfrm>
            <a:custGeom>
              <a:avLst/>
              <a:gdLst/>
              <a:ahLst/>
              <a:cxnLst/>
              <a:rect l="l" t="t" r="r" b="b"/>
              <a:pathLst>
                <a:path w="5790" h="5600" extrusionOk="0">
                  <a:moveTo>
                    <a:pt x="5291" y="0"/>
                  </a:moveTo>
                  <a:cubicBezTo>
                    <a:pt x="5169" y="0"/>
                    <a:pt x="5048" y="49"/>
                    <a:pt x="4960" y="147"/>
                  </a:cubicBezTo>
                  <a:lnTo>
                    <a:pt x="176" y="4841"/>
                  </a:lnTo>
                  <a:cubicBezTo>
                    <a:pt x="17" y="5000"/>
                    <a:pt x="1" y="5249"/>
                    <a:pt x="138" y="5427"/>
                  </a:cubicBezTo>
                  <a:cubicBezTo>
                    <a:pt x="224" y="5540"/>
                    <a:pt x="356" y="5600"/>
                    <a:pt x="490" y="5600"/>
                  </a:cubicBezTo>
                  <a:cubicBezTo>
                    <a:pt x="567" y="5600"/>
                    <a:pt x="644" y="5580"/>
                    <a:pt x="714" y="5540"/>
                  </a:cubicBezTo>
                  <a:cubicBezTo>
                    <a:pt x="744" y="5522"/>
                    <a:pt x="773" y="5500"/>
                    <a:pt x="798" y="5475"/>
                  </a:cubicBezTo>
                  <a:lnTo>
                    <a:pt x="5582" y="782"/>
                  </a:lnTo>
                  <a:cubicBezTo>
                    <a:pt x="5777" y="614"/>
                    <a:pt x="5789" y="316"/>
                    <a:pt x="5609" y="133"/>
                  </a:cubicBezTo>
                  <a:cubicBezTo>
                    <a:pt x="5521" y="44"/>
                    <a:pt x="5406" y="0"/>
                    <a:pt x="52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33"/>
            <p:cNvSpPr/>
            <p:nvPr/>
          </p:nvSpPr>
          <p:spPr>
            <a:xfrm>
              <a:off x="1876925" y="1361175"/>
              <a:ext cx="115175" cy="114075"/>
            </a:xfrm>
            <a:custGeom>
              <a:avLst/>
              <a:gdLst/>
              <a:ahLst/>
              <a:cxnLst/>
              <a:rect l="l" t="t" r="r" b="b"/>
              <a:pathLst>
                <a:path w="4607" h="4563" extrusionOk="0">
                  <a:moveTo>
                    <a:pt x="4110" y="1"/>
                  </a:moveTo>
                  <a:cubicBezTo>
                    <a:pt x="3987" y="1"/>
                    <a:pt x="3863" y="52"/>
                    <a:pt x="3775" y="153"/>
                  </a:cubicBezTo>
                  <a:lnTo>
                    <a:pt x="166" y="3809"/>
                  </a:lnTo>
                  <a:cubicBezTo>
                    <a:pt x="13" y="3968"/>
                    <a:pt x="0" y="4217"/>
                    <a:pt x="136" y="4392"/>
                  </a:cubicBezTo>
                  <a:cubicBezTo>
                    <a:pt x="223" y="4503"/>
                    <a:pt x="354" y="4563"/>
                    <a:pt x="488" y="4563"/>
                  </a:cubicBezTo>
                  <a:cubicBezTo>
                    <a:pt x="564" y="4563"/>
                    <a:pt x="641" y="4543"/>
                    <a:pt x="711" y="4502"/>
                  </a:cubicBezTo>
                  <a:cubicBezTo>
                    <a:pt x="743" y="4485"/>
                    <a:pt x="772" y="4460"/>
                    <a:pt x="799" y="4433"/>
                  </a:cubicBezTo>
                  <a:lnTo>
                    <a:pt x="4407" y="778"/>
                  </a:lnTo>
                  <a:cubicBezTo>
                    <a:pt x="4598" y="607"/>
                    <a:pt x="4607" y="309"/>
                    <a:pt x="4423" y="129"/>
                  </a:cubicBezTo>
                  <a:cubicBezTo>
                    <a:pt x="4337" y="43"/>
                    <a:pt x="4223" y="1"/>
                    <a:pt x="41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33"/>
            <p:cNvSpPr/>
            <p:nvPr/>
          </p:nvSpPr>
          <p:spPr>
            <a:xfrm>
              <a:off x="1856750" y="1272350"/>
              <a:ext cx="71075" cy="77925"/>
            </a:xfrm>
            <a:custGeom>
              <a:avLst/>
              <a:gdLst/>
              <a:ahLst/>
              <a:cxnLst/>
              <a:rect l="l" t="t" r="r" b="b"/>
              <a:pathLst>
                <a:path w="2843" h="3117" extrusionOk="0">
                  <a:moveTo>
                    <a:pt x="2343" y="0"/>
                  </a:moveTo>
                  <a:cubicBezTo>
                    <a:pt x="2207" y="0"/>
                    <a:pt x="2072" y="62"/>
                    <a:pt x="1985" y="181"/>
                  </a:cubicBezTo>
                  <a:lnTo>
                    <a:pt x="137" y="2387"/>
                  </a:lnTo>
                  <a:cubicBezTo>
                    <a:pt x="0" y="2553"/>
                    <a:pt x="2" y="2795"/>
                    <a:pt x="141" y="2959"/>
                  </a:cubicBezTo>
                  <a:cubicBezTo>
                    <a:pt x="228" y="3062"/>
                    <a:pt x="354" y="3116"/>
                    <a:pt x="481" y="3116"/>
                  </a:cubicBezTo>
                  <a:cubicBezTo>
                    <a:pt x="559" y="3116"/>
                    <a:pt x="637" y="3096"/>
                    <a:pt x="708" y="3055"/>
                  </a:cubicBezTo>
                  <a:cubicBezTo>
                    <a:pt x="749" y="3028"/>
                    <a:pt x="788" y="2996"/>
                    <a:pt x="820" y="2957"/>
                  </a:cubicBezTo>
                  <a:lnTo>
                    <a:pt x="2666" y="753"/>
                  </a:lnTo>
                  <a:cubicBezTo>
                    <a:pt x="2842" y="566"/>
                    <a:pt x="2825" y="270"/>
                    <a:pt x="2629" y="104"/>
                  </a:cubicBezTo>
                  <a:cubicBezTo>
                    <a:pt x="2545" y="34"/>
                    <a:pt x="2444" y="0"/>
                    <a:pt x="23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33"/>
            <p:cNvSpPr/>
            <p:nvPr/>
          </p:nvSpPr>
          <p:spPr>
            <a:xfrm>
              <a:off x="1935675" y="1706575"/>
              <a:ext cx="129375" cy="131300"/>
            </a:xfrm>
            <a:custGeom>
              <a:avLst/>
              <a:gdLst/>
              <a:ahLst/>
              <a:cxnLst/>
              <a:rect l="l" t="t" r="r" b="b"/>
              <a:pathLst>
                <a:path w="5175" h="5252" extrusionOk="0">
                  <a:moveTo>
                    <a:pt x="4682" y="0"/>
                  </a:moveTo>
                  <a:cubicBezTo>
                    <a:pt x="4558" y="0"/>
                    <a:pt x="4434" y="52"/>
                    <a:pt x="4345" y="153"/>
                  </a:cubicBezTo>
                  <a:lnTo>
                    <a:pt x="165" y="4501"/>
                  </a:lnTo>
                  <a:cubicBezTo>
                    <a:pt x="12" y="4661"/>
                    <a:pt x="1" y="4909"/>
                    <a:pt x="140" y="5084"/>
                  </a:cubicBezTo>
                  <a:cubicBezTo>
                    <a:pt x="227" y="5193"/>
                    <a:pt x="356" y="5252"/>
                    <a:pt x="488" y="5252"/>
                  </a:cubicBezTo>
                  <a:cubicBezTo>
                    <a:pt x="565" y="5252"/>
                    <a:pt x="643" y="5232"/>
                    <a:pt x="714" y="5190"/>
                  </a:cubicBezTo>
                  <a:cubicBezTo>
                    <a:pt x="748" y="5171"/>
                    <a:pt x="778" y="5146"/>
                    <a:pt x="806" y="5117"/>
                  </a:cubicBezTo>
                  <a:lnTo>
                    <a:pt x="4987" y="769"/>
                  </a:lnTo>
                  <a:cubicBezTo>
                    <a:pt x="5172" y="595"/>
                    <a:pt x="5174" y="301"/>
                    <a:pt x="4991" y="124"/>
                  </a:cubicBezTo>
                  <a:cubicBezTo>
                    <a:pt x="4904" y="41"/>
                    <a:pt x="4793" y="0"/>
                    <a:pt x="46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33"/>
            <p:cNvSpPr/>
            <p:nvPr/>
          </p:nvSpPr>
          <p:spPr>
            <a:xfrm>
              <a:off x="820575" y="1760225"/>
              <a:ext cx="599275" cy="116225"/>
            </a:xfrm>
            <a:custGeom>
              <a:avLst/>
              <a:gdLst/>
              <a:ahLst/>
              <a:cxnLst/>
              <a:rect l="l" t="t" r="r" b="b"/>
              <a:pathLst>
                <a:path w="23971" h="4649" extrusionOk="0">
                  <a:moveTo>
                    <a:pt x="23481" y="0"/>
                  </a:moveTo>
                  <a:cubicBezTo>
                    <a:pt x="23458" y="0"/>
                    <a:pt x="23435" y="2"/>
                    <a:pt x="23411" y="6"/>
                  </a:cubicBezTo>
                  <a:lnTo>
                    <a:pt x="437" y="3759"/>
                  </a:lnTo>
                  <a:cubicBezTo>
                    <a:pt x="182" y="3786"/>
                    <a:pt x="0" y="4021"/>
                    <a:pt x="43" y="4276"/>
                  </a:cubicBezTo>
                  <a:cubicBezTo>
                    <a:pt x="79" y="4495"/>
                    <a:pt x="268" y="4649"/>
                    <a:pt x="482" y="4649"/>
                  </a:cubicBezTo>
                  <a:cubicBezTo>
                    <a:pt x="514" y="4649"/>
                    <a:pt x="548" y="4645"/>
                    <a:pt x="581" y="4638"/>
                  </a:cubicBezTo>
                  <a:lnTo>
                    <a:pt x="23555" y="883"/>
                  </a:lnTo>
                  <a:cubicBezTo>
                    <a:pt x="23611" y="874"/>
                    <a:pt x="23662" y="854"/>
                    <a:pt x="23710" y="826"/>
                  </a:cubicBezTo>
                  <a:cubicBezTo>
                    <a:pt x="23892" y="715"/>
                    <a:pt x="23971" y="493"/>
                    <a:pt x="23898" y="293"/>
                  </a:cubicBezTo>
                  <a:cubicBezTo>
                    <a:pt x="23833" y="116"/>
                    <a:pt x="23665" y="0"/>
                    <a:pt x="234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33"/>
            <p:cNvSpPr/>
            <p:nvPr/>
          </p:nvSpPr>
          <p:spPr>
            <a:xfrm>
              <a:off x="929000" y="1831200"/>
              <a:ext cx="53775" cy="98675"/>
            </a:xfrm>
            <a:custGeom>
              <a:avLst/>
              <a:gdLst/>
              <a:ahLst/>
              <a:cxnLst/>
              <a:rect l="l" t="t" r="r" b="b"/>
              <a:pathLst>
                <a:path w="2151" h="3947" extrusionOk="0">
                  <a:moveTo>
                    <a:pt x="1641" y="1"/>
                  </a:moveTo>
                  <a:cubicBezTo>
                    <a:pt x="1451" y="1"/>
                    <a:pt x="1274" y="122"/>
                    <a:pt x="1214" y="314"/>
                  </a:cubicBezTo>
                  <a:lnTo>
                    <a:pt x="113" y="3347"/>
                  </a:lnTo>
                  <a:cubicBezTo>
                    <a:pt x="0" y="3659"/>
                    <a:pt x="246" y="3946"/>
                    <a:pt x="531" y="3946"/>
                  </a:cubicBezTo>
                  <a:cubicBezTo>
                    <a:pt x="606" y="3946"/>
                    <a:pt x="684" y="3926"/>
                    <a:pt x="758" y="3882"/>
                  </a:cubicBezTo>
                  <a:cubicBezTo>
                    <a:pt x="847" y="3830"/>
                    <a:pt x="913" y="3748"/>
                    <a:pt x="949" y="3652"/>
                  </a:cubicBezTo>
                  <a:lnTo>
                    <a:pt x="2050" y="619"/>
                  </a:lnTo>
                  <a:cubicBezTo>
                    <a:pt x="2150" y="384"/>
                    <a:pt x="2031" y="115"/>
                    <a:pt x="1792" y="27"/>
                  </a:cubicBezTo>
                  <a:cubicBezTo>
                    <a:pt x="1742" y="9"/>
                    <a:pt x="1691" y="1"/>
                    <a:pt x="16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33"/>
            <p:cNvSpPr/>
            <p:nvPr/>
          </p:nvSpPr>
          <p:spPr>
            <a:xfrm>
              <a:off x="1014700" y="1814375"/>
              <a:ext cx="70275" cy="135400"/>
            </a:xfrm>
            <a:custGeom>
              <a:avLst/>
              <a:gdLst/>
              <a:ahLst/>
              <a:cxnLst/>
              <a:rect l="l" t="t" r="r" b="b"/>
              <a:pathLst>
                <a:path w="2811" h="5416" extrusionOk="0">
                  <a:moveTo>
                    <a:pt x="2297" y="1"/>
                  </a:moveTo>
                  <a:cubicBezTo>
                    <a:pt x="2109" y="1"/>
                    <a:pt x="1934" y="121"/>
                    <a:pt x="1873" y="312"/>
                  </a:cubicBezTo>
                  <a:lnTo>
                    <a:pt x="121" y="4808"/>
                  </a:lnTo>
                  <a:cubicBezTo>
                    <a:pt x="1" y="5121"/>
                    <a:pt x="248" y="5416"/>
                    <a:pt x="537" y="5416"/>
                  </a:cubicBezTo>
                  <a:cubicBezTo>
                    <a:pt x="612" y="5416"/>
                    <a:pt x="689" y="5396"/>
                    <a:pt x="764" y="5351"/>
                  </a:cubicBezTo>
                  <a:cubicBezTo>
                    <a:pt x="848" y="5300"/>
                    <a:pt x="914" y="5223"/>
                    <a:pt x="950" y="5130"/>
                  </a:cubicBezTo>
                  <a:lnTo>
                    <a:pt x="2701" y="634"/>
                  </a:lnTo>
                  <a:cubicBezTo>
                    <a:pt x="2810" y="401"/>
                    <a:pt x="2700" y="125"/>
                    <a:pt x="2459" y="32"/>
                  </a:cubicBezTo>
                  <a:cubicBezTo>
                    <a:pt x="2405" y="11"/>
                    <a:pt x="2351" y="1"/>
                    <a:pt x="2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33"/>
            <p:cNvSpPr/>
            <p:nvPr/>
          </p:nvSpPr>
          <p:spPr>
            <a:xfrm>
              <a:off x="1140950" y="1793225"/>
              <a:ext cx="73700" cy="162050"/>
            </a:xfrm>
            <a:custGeom>
              <a:avLst/>
              <a:gdLst/>
              <a:ahLst/>
              <a:cxnLst/>
              <a:rect l="l" t="t" r="r" b="b"/>
              <a:pathLst>
                <a:path w="2948" h="6482" extrusionOk="0">
                  <a:moveTo>
                    <a:pt x="2439" y="1"/>
                  </a:moveTo>
                  <a:cubicBezTo>
                    <a:pt x="2244" y="1"/>
                    <a:pt x="2064" y="128"/>
                    <a:pt x="2008" y="327"/>
                  </a:cubicBezTo>
                  <a:lnTo>
                    <a:pt x="105" y="5893"/>
                  </a:lnTo>
                  <a:cubicBezTo>
                    <a:pt x="1" y="6201"/>
                    <a:pt x="245" y="6482"/>
                    <a:pt x="529" y="6482"/>
                  </a:cubicBezTo>
                  <a:cubicBezTo>
                    <a:pt x="603" y="6482"/>
                    <a:pt x="681" y="6462"/>
                    <a:pt x="756" y="6418"/>
                  </a:cubicBezTo>
                  <a:cubicBezTo>
                    <a:pt x="845" y="6363"/>
                    <a:pt x="914" y="6279"/>
                    <a:pt x="948" y="6180"/>
                  </a:cubicBezTo>
                  <a:lnTo>
                    <a:pt x="2851" y="614"/>
                  </a:lnTo>
                  <a:cubicBezTo>
                    <a:pt x="2948" y="377"/>
                    <a:pt x="2825" y="108"/>
                    <a:pt x="2582" y="24"/>
                  </a:cubicBezTo>
                  <a:cubicBezTo>
                    <a:pt x="2535" y="8"/>
                    <a:pt x="2486" y="1"/>
                    <a:pt x="24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33"/>
            <p:cNvSpPr/>
            <p:nvPr/>
          </p:nvSpPr>
          <p:spPr>
            <a:xfrm>
              <a:off x="1234850" y="1777050"/>
              <a:ext cx="78800" cy="156375"/>
            </a:xfrm>
            <a:custGeom>
              <a:avLst/>
              <a:gdLst/>
              <a:ahLst/>
              <a:cxnLst/>
              <a:rect l="l" t="t" r="r" b="b"/>
              <a:pathLst>
                <a:path w="3152" h="6255" extrusionOk="0">
                  <a:moveTo>
                    <a:pt x="2638" y="0"/>
                  </a:moveTo>
                  <a:cubicBezTo>
                    <a:pt x="2451" y="0"/>
                    <a:pt x="2276" y="119"/>
                    <a:pt x="2216" y="308"/>
                  </a:cubicBezTo>
                  <a:lnTo>
                    <a:pt x="122" y="5645"/>
                  </a:lnTo>
                  <a:cubicBezTo>
                    <a:pt x="0" y="5959"/>
                    <a:pt x="247" y="6254"/>
                    <a:pt x="536" y="6254"/>
                  </a:cubicBezTo>
                  <a:cubicBezTo>
                    <a:pt x="611" y="6254"/>
                    <a:pt x="689" y="6235"/>
                    <a:pt x="763" y="6190"/>
                  </a:cubicBezTo>
                  <a:cubicBezTo>
                    <a:pt x="847" y="6140"/>
                    <a:pt x="913" y="6062"/>
                    <a:pt x="949" y="5971"/>
                  </a:cubicBezTo>
                  <a:lnTo>
                    <a:pt x="3043" y="634"/>
                  </a:lnTo>
                  <a:cubicBezTo>
                    <a:pt x="3151" y="401"/>
                    <a:pt x="3041" y="124"/>
                    <a:pt x="2802" y="32"/>
                  </a:cubicBezTo>
                  <a:cubicBezTo>
                    <a:pt x="2748" y="10"/>
                    <a:pt x="2693" y="0"/>
                    <a:pt x="2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33"/>
            <p:cNvSpPr/>
            <p:nvPr/>
          </p:nvSpPr>
          <p:spPr>
            <a:xfrm>
              <a:off x="1325725" y="1766150"/>
              <a:ext cx="53400" cy="109300"/>
            </a:xfrm>
            <a:custGeom>
              <a:avLst/>
              <a:gdLst/>
              <a:ahLst/>
              <a:cxnLst/>
              <a:rect l="l" t="t" r="r" b="b"/>
              <a:pathLst>
                <a:path w="2136" h="4372" extrusionOk="0">
                  <a:moveTo>
                    <a:pt x="1624" y="0"/>
                  </a:moveTo>
                  <a:cubicBezTo>
                    <a:pt x="1424" y="0"/>
                    <a:pt x="1241" y="137"/>
                    <a:pt x="1193" y="343"/>
                  </a:cubicBezTo>
                  <a:lnTo>
                    <a:pt x="97" y="3791"/>
                  </a:lnTo>
                  <a:cubicBezTo>
                    <a:pt x="0" y="4099"/>
                    <a:pt x="242" y="4372"/>
                    <a:pt x="521" y="4372"/>
                  </a:cubicBezTo>
                  <a:cubicBezTo>
                    <a:pt x="597" y="4372"/>
                    <a:pt x="675" y="4352"/>
                    <a:pt x="749" y="4308"/>
                  </a:cubicBezTo>
                  <a:cubicBezTo>
                    <a:pt x="842" y="4253"/>
                    <a:pt x="912" y="4164"/>
                    <a:pt x="944" y="4060"/>
                  </a:cubicBezTo>
                  <a:lnTo>
                    <a:pt x="2040" y="614"/>
                  </a:lnTo>
                  <a:cubicBezTo>
                    <a:pt x="2136" y="373"/>
                    <a:pt x="2009" y="101"/>
                    <a:pt x="1762" y="22"/>
                  </a:cubicBezTo>
                  <a:cubicBezTo>
                    <a:pt x="1716" y="7"/>
                    <a:pt x="1669" y="0"/>
                    <a:pt x="1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33"/>
            <p:cNvSpPr/>
            <p:nvPr/>
          </p:nvSpPr>
          <p:spPr>
            <a:xfrm>
              <a:off x="949775" y="1756375"/>
              <a:ext cx="83550" cy="89300"/>
            </a:xfrm>
            <a:custGeom>
              <a:avLst/>
              <a:gdLst/>
              <a:ahLst/>
              <a:cxnLst/>
              <a:rect l="l" t="t" r="r" b="b"/>
              <a:pathLst>
                <a:path w="3342" h="3572" extrusionOk="0">
                  <a:moveTo>
                    <a:pt x="497" y="1"/>
                  </a:moveTo>
                  <a:cubicBezTo>
                    <a:pt x="393" y="1"/>
                    <a:pt x="288" y="37"/>
                    <a:pt x="203" y="112"/>
                  </a:cubicBezTo>
                  <a:cubicBezTo>
                    <a:pt x="9" y="283"/>
                    <a:pt x="0" y="582"/>
                    <a:pt x="184" y="764"/>
                  </a:cubicBezTo>
                  <a:lnTo>
                    <a:pt x="2511" y="3419"/>
                  </a:lnTo>
                  <a:cubicBezTo>
                    <a:pt x="2599" y="3519"/>
                    <a:pt x="2722" y="3572"/>
                    <a:pt x="2846" y="3572"/>
                  </a:cubicBezTo>
                  <a:cubicBezTo>
                    <a:pt x="2924" y="3572"/>
                    <a:pt x="3003" y="3551"/>
                    <a:pt x="3074" y="3509"/>
                  </a:cubicBezTo>
                  <a:cubicBezTo>
                    <a:pt x="3096" y="3494"/>
                    <a:pt x="3117" y="3478"/>
                    <a:pt x="3138" y="3460"/>
                  </a:cubicBezTo>
                  <a:cubicBezTo>
                    <a:pt x="3322" y="3300"/>
                    <a:pt x="3342" y="3018"/>
                    <a:pt x="3179" y="2833"/>
                  </a:cubicBezTo>
                  <a:lnTo>
                    <a:pt x="852" y="178"/>
                  </a:lnTo>
                  <a:cubicBezTo>
                    <a:pt x="765" y="61"/>
                    <a:pt x="632" y="1"/>
                    <a:pt x="4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33"/>
            <p:cNvSpPr/>
            <p:nvPr/>
          </p:nvSpPr>
          <p:spPr>
            <a:xfrm>
              <a:off x="873000" y="1803250"/>
              <a:ext cx="69100" cy="57425"/>
            </a:xfrm>
            <a:custGeom>
              <a:avLst/>
              <a:gdLst/>
              <a:ahLst/>
              <a:cxnLst/>
              <a:rect l="l" t="t" r="r" b="b"/>
              <a:pathLst>
                <a:path w="2764" h="2297" extrusionOk="0">
                  <a:moveTo>
                    <a:pt x="509" y="0"/>
                  </a:moveTo>
                  <a:cubicBezTo>
                    <a:pt x="380" y="0"/>
                    <a:pt x="251" y="56"/>
                    <a:pt x="163" y="165"/>
                  </a:cubicBezTo>
                  <a:cubicBezTo>
                    <a:pt x="1" y="365"/>
                    <a:pt x="40" y="661"/>
                    <a:pt x="252" y="810"/>
                  </a:cubicBezTo>
                  <a:lnTo>
                    <a:pt x="1963" y="2197"/>
                  </a:lnTo>
                  <a:cubicBezTo>
                    <a:pt x="2045" y="2263"/>
                    <a:pt x="2144" y="2296"/>
                    <a:pt x="2244" y="2296"/>
                  </a:cubicBezTo>
                  <a:cubicBezTo>
                    <a:pt x="2322" y="2296"/>
                    <a:pt x="2400" y="2276"/>
                    <a:pt x="2471" y="2234"/>
                  </a:cubicBezTo>
                  <a:cubicBezTo>
                    <a:pt x="2736" y="2075"/>
                    <a:pt x="2763" y="1701"/>
                    <a:pt x="2524" y="1507"/>
                  </a:cubicBezTo>
                  <a:lnTo>
                    <a:pt x="812" y="119"/>
                  </a:lnTo>
                  <a:cubicBezTo>
                    <a:pt x="726" y="39"/>
                    <a:pt x="617" y="0"/>
                    <a:pt x="5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33"/>
            <p:cNvSpPr/>
            <p:nvPr/>
          </p:nvSpPr>
          <p:spPr>
            <a:xfrm>
              <a:off x="1034250" y="1719375"/>
              <a:ext cx="125875" cy="105675"/>
            </a:xfrm>
            <a:custGeom>
              <a:avLst/>
              <a:gdLst/>
              <a:ahLst/>
              <a:cxnLst/>
              <a:rect l="l" t="t" r="r" b="b"/>
              <a:pathLst>
                <a:path w="5035" h="4227" extrusionOk="0">
                  <a:moveTo>
                    <a:pt x="494" y="0"/>
                  </a:moveTo>
                  <a:cubicBezTo>
                    <a:pt x="366" y="0"/>
                    <a:pt x="240" y="55"/>
                    <a:pt x="152" y="161"/>
                  </a:cubicBezTo>
                  <a:cubicBezTo>
                    <a:pt x="0" y="345"/>
                    <a:pt x="20" y="615"/>
                    <a:pt x="196" y="776"/>
                  </a:cubicBezTo>
                  <a:lnTo>
                    <a:pt x="4231" y="4124"/>
                  </a:lnTo>
                  <a:cubicBezTo>
                    <a:pt x="4312" y="4192"/>
                    <a:pt x="4413" y="4226"/>
                    <a:pt x="4514" y="4226"/>
                  </a:cubicBezTo>
                  <a:cubicBezTo>
                    <a:pt x="4592" y="4226"/>
                    <a:pt x="4671" y="4205"/>
                    <a:pt x="4742" y="4163"/>
                  </a:cubicBezTo>
                  <a:cubicBezTo>
                    <a:pt x="5006" y="4005"/>
                    <a:pt x="5034" y="3636"/>
                    <a:pt x="4799" y="3440"/>
                  </a:cubicBezTo>
                  <a:lnTo>
                    <a:pt x="765" y="92"/>
                  </a:lnTo>
                  <a:cubicBezTo>
                    <a:pt x="684" y="30"/>
                    <a:pt x="589" y="0"/>
                    <a:pt x="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33"/>
            <p:cNvSpPr/>
            <p:nvPr/>
          </p:nvSpPr>
          <p:spPr>
            <a:xfrm>
              <a:off x="1158900" y="1690100"/>
              <a:ext cx="111975" cy="116725"/>
            </a:xfrm>
            <a:custGeom>
              <a:avLst/>
              <a:gdLst/>
              <a:ahLst/>
              <a:cxnLst/>
              <a:rect l="l" t="t" r="r" b="b"/>
              <a:pathLst>
                <a:path w="4479" h="4669" extrusionOk="0">
                  <a:moveTo>
                    <a:pt x="496" y="1"/>
                  </a:moveTo>
                  <a:cubicBezTo>
                    <a:pt x="387" y="1"/>
                    <a:pt x="279" y="40"/>
                    <a:pt x="193" y="120"/>
                  </a:cubicBezTo>
                  <a:cubicBezTo>
                    <a:pt x="18" y="281"/>
                    <a:pt x="0" y="550"/>
                    <a:pt x="153" y="731"/>
                  </a:cubicBezTo>
                  <a:lnTo>
                    <a:pt x="3660" y="4525"/>
                  </a:lnTo>
                  <a:cubicBezTo>
                    <a:pt x="3747" y="4619"/>
                    <a:pt x="3866" y="4668"/>
                    <a:pt x="3986" y="4668"/>
                  </a:cubicBezTo>
                  <a:cubicBezTo>
                    <a:pt x="4064" y="4668"/>
                    <a:pt x="4142" y="4648"/>
                    <a:pt x="4213" y="4606"/>
                  </a:cubicBezTo>
                  <a:cubicBezTo>
                    <a:pt x="4240" y="4590"/>
                    <a:pt x="4266" y="4572"/>
                    <a:pt x="4290" y="4550"/>
                  </a:cubicBezTo>
                  <a:cubicBezTo>
                    <a:pt x="4468" y="4383"/>
                    <a:pt x="4478" y="4103"/>
                    <a:pt x="4313" y="3921"/>
                  </a:cubicBezTo>
                  <a:lnTo>
                    <a:pt x="806" y="127"/>
                  </a:lnTo>
                  <a:cubicBezTo>
                    <a:pt x="720" y="43"/>
                    <a:pt x="608" y="1"/>
                    <a:pt x="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33"/>
            <p:cNvSpPr/>
            <p:nvPr/>
          </p:nvSpPr>
          <p:spPr>
            <a:xfrm>
              <a:off x="1266075" y="1695125"/>
              <a:ext cx="73275" cy="86450"/>
            </a:xfrm>
            <a:custGeom>
              <a:avLst/>
              <a:gdLst/>
              <a:ahLst/>
              <a:cxnLst/>
              <a:rect l="l" t="t" r="r" b="b"/>
              <a:pathLst>
                <a:path w="2931" h="3458" extrusionOk="0">
                  <a:moveTo>
                    <a:pt x="528" y="0"/>
                  </a:moveTo>
                  <a:cubicBezTo>
                    <a:pt x="452" y="0"/>
                    <a:pt x="377" y="20"/>
                    <a:pt x="314" y="64"/>
                  </a:cubicBezTo>
                  <a:cubicBezTo>
                    <a:pt x="111" y="201"/>
                    <a:pt x="1" y="381"/>
                    <a:pt x="140" y="584"/>
                  </a:cubicBezTo>
                  <a:lnTo>
                    <a:pt x="2072" y="3398"/>
                  </a:lnTo>
                  <a:cubicBezTo>
                    <a:pt x="2101" y="3440"/>
                    <a:pt x="2125" y="3458"/>
                    <a:pt x="2147" y="3458"/>
                  </a:cubicBezTo>
                  <a:cubicBezTo>
                    <a:pt x="2226" y="3458"/>
                    <a:pt x="2278" y="3233"/>
                    <a:pt x="2435" y="3139"/>
                  </a:cubicBezTo>
                  <a:lnTo>
                    <a:pt x="2456" y="3127"/>
                  </a:lnTo>
                  <a:cubicBezTo>
                    <a:pt x="2668" y="3000"/>
                    <a:pt x="2930" y="3077"/>
                    <a:pt x="2791" y="2874"/>
                  </a:cubicBezTo>
                  <a:lnTo>
                    <a:pt x="961" y="229"/>
                  </a:lnTo>
                  <a:cubicBezTo>
                    <a:pt x="868" y="91"/>
                    <a:pt x="693" y="0"/>
                    <a:pt x="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33"/>
            <p:cNvSpPr/>
            <p:nvPr/>
          </p:nvSpPr>
          <p:spPr>
            <a:xfrm>
              <a:off x="238250" y="1408850"/>
              <a:ext cx="522025" cy="71325"/>
            </a:xfrm>
            <a:custGeom>
              <a:avLst/>
              <a:gdLst/>
              <a:ahLst/>
              <a:cxnLst/>
              <a:rect l="l" t="t" r="r" b="b"/>
              <a:pathLst>
                <a:path w="20881" h="2853" extrusionOk="0">
                  <a:moveTo>
                    <a:pt x="20392" y="1"/>
                  </a:moveTo>
                  <a:cubicBezTo>
                    <a:pt x="20379" y="1"/>
                    <a:pt x="20366" y="1"/>
                    <a:pt x="20353" y="3"/>
                  </a:cubicBezTo>
                  <a:lnTo>
                    <a:pt x="396" y="1966"/>
                  </a:lnTo>
                  <a:cubicBezTo>
                    <a:pt x="164" y="2004"/>
                    <a:pt x="0" y="2216"/>
                    <a:pt x="24" y="2449"/>
                  </a:cubicBezTo>
                  <a:cubicBezTo>
                    <a:pt x="46" y="2680"/>
                    <a:pt x="240" y="2852"/>
                    <a:pt x="469" y="2852"/>
                  </a:cubicBezTo>
                  <a:cubicBezTo>
                    <a:pt x="474" y="2852"/>
                    <a:pt x="479" y="2852"/>
                    <a:pt x="483" y="2852"/>
                  </a:cubicBezTo>
                  <a:lnTo>
                    <a:pt x="20440" y="887"/>
                  </a:lnTo>
                  <a:cubicBezTo>
                    <a:pt x="20506" y="881"/>
                    <a:pt x="20569" y="860"/>
                    <a:pt x="20624" y="826"/>
                  </a:cubicBezTo>
                  <a:lnTo>
                    <a:pt x="20624" y="828"/>
                  </a:lnTo>
                  <a:cubicBezTo>
                    <a:pt x="20802" y="719"/>
                    <a:pt x="20881" y="503"/>
                    <a:pt x="20816" y="307"/>
                  </a:cubicBezTo>
                  <a:cubicBezTo>
                    <a:pt x="20755" y="124"/>
                    <a:pt x="20583" y="1"/>
                    <a:pt x="203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33"/>
            <p:cNvSpPr/>
            <p:nvPr/>
          </p:nvSpPr>
          <p:spPr>
            <a:xfrm>
              <a:off x="343075" y="1433650"/>
              <a:ext cx="73925" cy="94875"/>
            </a:xfrm>
            <a:custGeom>
              <a:avLst/>
              <a:gdLst/>
              <a:ahLst/>
              <a:cxnLst/>
              <a:rect l="l" t="t" r="r" b="b"/>
              <a:pathLst>
                <a:path w="2957" h="3795" extrusionOk="0">
                  <a:moveTo>
                    <a:pt x="2454" y="1"/>
                  </a:moveTo>
                  <a:cubicBezTo>
                    <a:pt x="2319" y="1"/>
                    <a:pt x="2185" y="63"/>
                    <a:pt x="2098" y="178"/>
                  </a:cubicBezTo>
                  <a:lnTo>
                    <a:pt x="116" y="3102"/>
                  </a:lnTo>
                  <a:cubicBezTo>
                    <a:pt x="0" y="3275"/>
                    <a:pt x="20" y="3503"/>
                    <a:pt x="163" y="3655"/>
                  </a:cubicBezTo>
                  <a:cubicBezTo>
                    <a:pt x="249" y="3747"/>
                    <a:pt x="367" y="3794"/>
                    <a:pt x="486" y="3794"/>
                  </a:cubicBezTo>
                  <a:cubicBezTo>
                    <a:pt x="564" y="3794"/>
                    <a:pt x="641" y="3774"/>
                    <a:pt x="712" y="3733"/>
                  </a:cubicBezTo>
                  <a:cubicBezTo>
                    <a:pt x="769" y="3699"/>
                    <a:pt x="815" y="3655"/>
                    <a:pt x="852" y="3601"/>
                  </a:cubicBezTo>
                  <a:lnTo>
                    <a:pt x="2834" y="677"/>
                  </a:lnTo>
                  <a:cubicBezTo>
                    <a:pt x="2957" y="474"/>
                    <a:pt x="2900" y="212"/>
                    <a:pt x="2704" y="78"/>
                  </a:cubicBezTo>
                  <a:cubicBezTo>
                    <a:pt x="2628" y="26"/>
                    <a:pt x="2540" y="1"/>
                    <a:pt x="2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33"/>
            <p:cNvSpPr/>
            <p:nvPr/>
          </p:nvSpPr>
          <p:spPr>
            <a:xfrm>
              <a:off x="414050" y="1435925"/>
              <a:ext cx="76525" cy="113675"/>
            </a:xfrm>
            <a:custGeom>
              <a:avLst/>
              <a:gdLst/>
              <a:ahLst/>
              <a:cxnLst/>
              <a:rect l="l" t="t" r="r" b="b"/>
              <a:pathLst>
                <a:path w="3061" h="4547" extrusionOk="0">
                  <a:moveTo>
                    <a:pt x="2558" y="1"/>
                  </a:moveTo>
                  <a:cubicBezTo>
                    <a:pt x="2412" y="1"/>
                    <a:pt x="2268" y="73"/>
                    <a:pt x="2183" y="204"/>
                  </a:cubicBezTo>
                  <a:lnTo>
                    <a:pt x="98" y="3883"/>
                  </a:lnTo>
                  <a:cubicBezTo>
                    <a:pt x="0" y="4059"/>
                    <a:pt x="32" y="4278"/>
                    <a:pt x="177" y="4419"/>
                  </a:cubicBezTo>
                  <a:cubicBezTo>
                    <a:pt x="262" y="4503"/>
                    <a:pt x="374" y="4546"/>
                    <a:pt x="488" y="4546"/>
                  </a:cubicBezTo>
                  <a:cubicBezTo>
                    <a:pt x="566" y="4546"/>
                    <a:pt x="644" y="4526"/>
                    <a:pt x="715" y="4485"/>
                  </a:cubicBezTo>
                  <a:cubicBezTo>
                    <a:pt x="781" y="4444"/>
                    <a:pt x="834" y="4389"/>
                    <a:pt x="872" y="4321"/>
                  </a:cubicBezTo>
                  <a:lnTo>
                    <a:pt x="2957" y="643"/>
                  </a:lnTo>
                  <a:cubicBezTo>
                    <a:pt x="3060" y="431"/>
                    <a:pt x="2982" y="174"/>
                    <a:pt x="2777" y="58"/>
                  </a:cubicBezTo>
                  <a:cubicBezTo>
                    <a:pt x="2708" y="19"/>
                    <a:pt x="2633" y="1"/>
                    <a:pt x="25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33"/>
            <p:cNvSpPr/>
            <p:nvPr/>
          </p:nvSpPr>
          <p:spPr>
            <a:xfrm>
              <a:off x="507025" y="1424750"/>
              <a:ext cx="85775" cy="144025"/>
            </a:xfrm>
            <a:custGeom>
              <a:avLst/>
              <a:gdLst/>
              <a:ahLst/>
              <a:cxnLst/>
              <a:rect l="l" t="t" r="r" b="b"/>
              <a:pathLst>
                <a:path w="3431" h="5761" extrusionOk="0">
                  <a:moveTo>
                    <a:pt x="2917" y="1"/>
                  </a:moveTo>
                  <a:cubicBezTo>
                    <a:pt x="2742" y="1"/>
                    <a:pt x="2575" y="104"/>
                    <a:pt x="2504" y="277"/>
                  </a:cubicBezTo>
                  <a:lnTo>
                    <a:pt x="152" y="5119"/>
                  </a:lnTo>
                  <a:cubicBezTo>
                    <a:pt x="0" y="5438"/>
                    <a:pt x="252" y="5760"/>
                    <a:pt x="554" y="5760"/>
                  </a:cubicBezTo>
                  <a:cubicBezTo>
                    <a:pt x="628" y="5760"/>
                    <a:pt x="706" y="5740"/>
                    <a:pt x="781" y="5696"/>
                  </a:cubicBezTo>
                  <a:cubicBezTo>
                    <a:pt x="856" y="5652"/>
                    <a:pt x="915" y="5586"/>
                    <a:pt x="952" y="5508"/>
                  </a:cubicBezTo>
                  <a:lnTo>
                    <a:pt x="3304" y="666"/>
                  </a:lnTo>
                  <a:cubicBezTo>
                    <a:pt x="3431" y="443"/>
                    <a:pt x="3343" y="158"/>
                    <a:pt x="3112" y="46"/>
                  </a:cubicBezTo>
                  <a:cubicBezTo>
                    <a:pt x="3049" y="15"/>
                    <a:pt x="2982" y="1"/>
                    <a:pt x="29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33"/>
            <p:cNvSpPr/>
            <p:nvPr/>
          </p:nvSpPr>
          <p:spPr>
            <a:xfrm>
              <a:off x="605700" y="1416950"/>
              <a:ext cx="78925" cy="148475"/>
            </a:xfrm>
            <a:custGeom>
              <a:avLst/>
              <a:gdLst/>
              <a:ahLst/>
              <a:cxnLst/>
              <a:rect l="l" t="t" r="r" b="b"/>
              <a:pathLst>
                <a:path w="3157" h="5939" extrusionOk="0">
                  <a:moveTo>
                    <a:pt x="2659" y="0"/>
                  </a:moveTo>
                  <a:cubicBezTo>
                    <a:pt x="2495" y="0"/>
                    <a:pt x="2338" y="91"/>
                    <a:pt x="2260" y="247"/>
                  </a:cubicBezTo>
                  <a:lnTo>
                    <a:pt x="131" y="5321"/>
                  </a:lnTo>
                  <a:cubicBezTo>
                    <a:pt x="0" y="5636"/>
                    <a:pt x="248" y="5939"/>
                    <a:pt x="541" y="5939"/>
                  </a:cubicBezTo>
                  <a:cubicBezTo>
                    <a:pt x="616" y="5939"/>
                    <a:pt x="694" y="5919"/>
                    <a:pt x="769" y="5875"/>
                  </a:cubicBezTo>
                  <a:cubicBezTo>
                    <a:pt x="851" y="5827"/>
                    <a:pt x="913" y="5754"/>
                    <a:pt x="950" y="5666"/>
                  </a:cubicBezTo>
                  <a:lnTo>
                    <a:pt x="3080" y="591"/>
                  </a:lnTo>
                  <a:cubicBezTo>
                    <a:pt x="3157" y="368"/>
                    <a:pt x="3048" y="126"/>
                    <a:pt x="2830" y="35"/>
                  </a:cubicBezTo>
                  <a:cubicBezTo>
                    <a:pt x="2774" y="11"/>
                    <a:pt x="2716" y="0"/>
                    <a:pt x="26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33"/>
            <p:cNvSpPr/>
            <p:nvPr/>
          </p:nvSpPr>
          <p:spPr>
            <a:xfrm>
              <a:off x="361150" y="1366175"/>
              <a:ext cx="94225" cy="95000"/>
            </a:xfrm>
            <a:custGeom>
              <a:avLst/>
              <a:gdLst/>
              <a:ahLst/>
              <a:cxnLst/>
              <a:rect l="l" t="t" r="r" b="b"/>
              <a:pathLst>
                <a:path w="3769" h="3800" extrusionOk="0">
                  <a:moveTo>
                    <a:pt x="494" y="1"/>
                  </a:moveTo>
                  <a:cubicBezTo>
                    <a:pt x="384" y="1"/>
                    <a:pt x="273" y="42"/>
                    <a:pt x="188" y="124"/>
                  </a:cubicBezTo>
                  <a:cubicBezTo>
                    <a:pt x="15" y="286"/>
                    <a:pt x="1" y="557"/>
                    <a:pt x="156" y="737"/>
                  </a:cubicBezTo>
                  <a:lnTo>
                    <a:pt x="2927" y="3661"/>
                  </a:lnTo>
                  <a:cubicBezTo>
                    <a:pt x="3013" y="3752"/>
                    <a:pt x="3131" y="3799"/>
                    <a:pt x="3251" y="3799"/>
                  </a:cubicBezTo>
                  <a:cubicBezTo>
                    <a:pt x="3328" y="3799"/>
                    <a:pt x="3407" y="3779"/>
                    <a:pt x="3478" y="3738"/>
                  </a:cubicBezTo>
                  <a:cubicBezTo>
                    <a:pt x="3722" y="3591"/>
                    <a:pt x="3768" y="3256"/>
                    <a:pt x="3572" y="3048"/>
                  </a:cubicBezTo>
                  <a:lnTo>
                    <a:pt x="801" y="125"/>
                  </a:lnTo>
                  <a:cubicBezTo>
                    <a:pt x="715" y="42"/>
                    <a:pt x="605" y="1"/>
                    <a:pt x="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33"/>
            <p:cNvSpPr/>
            <p:nvPr/>
          </p:nvSpPr>
          <p:spPr>
            <a:xfrm>
              <a:off x="300250" y="1405475"/>
              <a:ext cx="61250" cy="64900"/>
            </a:xfrm>
            <a:custGeom>
              <a:avLst/>
              <a:gdLst/>
              <a:ahLst/>
              <a:cxnLst/>
              <a:rect l="l" t="t" r="r" b="b"/>
              <a:pathLst>
                <a:path w="2450" h="2596" extrusionOk="0">
                  <a:moveTo>
                    <a:pt x="498" y="1"/>
                  </a:moveTo>
                  <a:cubicBezTo>
                    <a:pt x="396" y="1"/>
                    <a:pt x="293" y="36"/>
                    <a:pt x="209" y="107"/>
                  </a:cubicBezTo>
                  <a:cubicBezTo>
                    <a:pt x="29" y="261"/>
                    <a:pt x="1" y="530"/>
                    <a:pt x="145" y="719"/>
                  </a:cubicBezTo>
                  <a:lnTo>
                    <a:pt x="1614" y="2440"/>
                  </a:lnTo>
                  <a:cubicBezTo>
                    <a:pt x="1701" y="2541"/>
                    <a:pt x="1825" y="2595"/>
                    <a:pt x="1952" y="2595"/>
                  </a:cubicBezTo>
                  <a:cubicBezTo>
                    <a:pt x="2030" y="2595"/>
                    <a:pt x="2108" y="2575"/>
                    <a:pt x="2179" y="2533"/>
                  </a:cubicBezTo>
                  <a:cubicBezTo>
                    <a:pt x="2200" y="2520"/>
                    <a:pt x="2221" y="2504"/>
                    <a:pt x="2241" y="2488"/>
                  </a:cubicBezTo>
                  <a:cubicBezTo>
                    <a:pt x="2426" y="2330"/>
                    <a:pt x="2449" y="2048"/>
                    <a:pt x="2291" y="1861"/>
                  </a:cubicBezTo>
                  <a:lnTo>
                    <a:pt x="822" y="141"/>
                  </a:lnTo>
                  <a:cubicBezTo>
                    <a:pt x="735" y="48"/>
                    <a:pt x="617" y="1"/>
                    <a:pt x="4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33"/>
            <p:cNvSpPr/>
            <p:nvPr/>
          </p:nvSpPr>
          <p:spPr>
            <a:xfrm>
              <a:off x="431725" y="1333600"/>
              <a:ext cx="118000" cy="118225"/>
            </a:xfrm>
            <a:custGeom>
              <a:avLst/>
              <a:gdLst/>
              <a:ahLst/>
              <a:cxnLst/>
              <a:rect l="l" t="t" r="r" b="b"/>
              <a:pathLst>
                <a:path w="4720" h="4729" extrusionOk="0">
                  <a:moveTo>
                    <a:pt x="493" y="0"/>
                  </a:moveTo>
                  <a:cubicBezTo>
                    <a:pt x="380" y="0"/>
                    <a:pt x="267" y="43"/>
                    <a:pt x="181" y="127"/>
                  </a:cubicBezTo>
                  <a:cubicBezTo>
                    <a:pt x="11" y="291"/>
                    <a:pt x="1" y="559"/>
                    <a:pt x="156" y="739"/>
                  </a:cubicBezTo>
                  <a:lnTo>
                    <a:pt x="3911" y="4595"/>
                  </a:lnTo>
                  <a:cubicBezTo>
                    <a:pt x="3997" y="4683"/>
                    <a:pt x="4113" y="4729"/>
                    <a:pt x="4231" y="4729"/>
                  </a:cubicBezTo>
                  <a:cubicBezTo>
                    <a:pt x="4309" y="4729"/>
                    <a:pt x="4387" y="4708"/>
                    <a:pt x="4458" y="4666"/>
                  </a:cubicBezTo>
                  <a:cubicBezTo>
                    <a:pt x="4488" y="4649"/>
                    <a:pt x="4515" y="4627"/>
                    <a:pt x="4540" y="4602"/>
                  </a:cubicBezTo>
                  <a:cubicBezTo>
                    <a:pt x="4716" y="4431"/>
                    <a:pt x="4720" y="4150"/>
                    <a:pt x="4549" y="3975"/>
                  </a:cubicBezTo>
                  <a:lnTo>
                    <a:pt x="794" y="117"/>
                  </a:lnTo>
                  <a:cubicBezTo>
                    <a:pt x="708" y="39"/>
                    <a:pt x="600" y="0"/>
                    <a:pt x="4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33"/>
            <p:cNvSpPr/>
            <p:nvPr/>
          </p:nvSpPr>
          <p:spPr>
            <a:xfrm>
              <a:off x="529075" y="1312275"/>
              <a:ext cx="110825" cy="130700"/>
            </a:xfrm>
            <a:custGeom>
              <a:avLst/>
              <a:gdLst/>
              <a:ahLst/>
              <a:cxnLst/>
              <a:rect l="l" t="t" r="r" b="b"/>
              <a:pathLst>
                <a:path w="4433" h="5228" extrusionOk="0">
                  <a:moveTo>
                    <a:pt x="503" y="1"/>
                  </a:moveTo>
                  <a:cubicBezTo>
                    <a:pt x="406" y="1"/>
                    <a:pt x="309" y="32"/>
                    <a:pt x="227" y="97"/>
                  </a:cubicBezTo>
                  <a:cubicBezTo>
                    <a:pt x="25" y="255"/>
                    <a:pt x="0" y="551"/>
                    <a:pt x="170" y="742"/>
                  </a:cubicBezTo>
                  <a:lnTo>
                    <a:pt x="3582" y="5058"/>
                  </a:lnTo>
                  <a:cubicBezTo>
                    <a:pt x="3670" y="5169"/>
                    <a:pt x="3799" y="5228"/>
                    <a:pt x="3932" y="5228"/>
                  </a:cubicBezTo>
                  <a:cubicBezTo>
                    <a:pt x="4010" y="5228"/>
                    <a:pt x="4088" y="5207"/>
                    <a:pt x="4160" y="5165"/>
                  </a:cubicBezTo>
                  <a:cubicBezTo>
                    <a:pt x="4176" y="5154"/>
                    <a:pt x="4192" y="5143"/>
                    <a:pt x="4208" y="5131"/>
                  </a:cubicBezTo>
                  <a:cubicBezTo>
                    <a:pt x="4400" y="4979"/>
                    <a:pt x="4432" y="4700"/>
                    <a:pt x="4281" y="4507"/>
                  </a:cubicBezTo>
                  <a:lnTo>
                    <a:pt x="868" y="191"/>
                  </a:lnTo>
                  <a:cubicBezTo>
                    <a:pt x="782" y="67"/>
                    <a:pt x="643" y="1"/>
                    <a:pt x="5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33"/>
            <p:cNvSpPr/>
            <p:nvPr/>
          </p:nvSpPr>
          <p:spPr>
            <a:xfrm>
              <a:off x="617900" y="1324975"/>
              <a:ext cx="102100" cy="110100"/>
            </a:xfrm>
            <a:custGeom>
              <a:avLst/>
              <a:gdLst/>
              <a:ahLst/>
              <a:cxnLst/>
              <a:rect l="l" t="t" r="r" b="b"/>
              <a:pathLst>
                <a:path w="4084" h="4404" extrusionOk="0">
                  <a:moveTo>
                    <a:pt x="498" y="1"/>
                  </a:moveTo>
                  <a:cubicBezTo>
                    <a:pt x="394" y="1"/>
                    <a:pt x="289" y="37"/>
                    <a:pt x="204" y="111"/>
                  </a:cubicBezTo>
                  <a:cubicBezTo>
                    <a:pt x="13" y="280"/>
                    <a:pt x="1" y="576"/>
                    <a:pt x="181" y="758"/>
                  </a:cubicBezTo>
                  <a:lnTo>
                    <a:pt x="3255" y="4252"/>
                  </a:lnTo>
                  <a:cubicBezTo>
                    <a:pt x="3342" y="4351"/>
                    <a:pt x="3464" y="4403"/>
                    <a:pt x="3589" y="4403"/>
                  </a:cubicBezTo>
                  <a:cubicBezTo>
                    <a:pt x="3667" y="4403"/>
                    <a:pt x="3745" y="4383"/>
                    <a:pt x="3816" y="4341"/>
                  </a:cubicBezTo>
                  <a:cubicBezTo>
                    <a:pt x="3839" y="4327"/>
                    <a:pt x="3861" y="4311"/>
                    <a:pt x="3882" y="4293"/>
                  </a:cubicBezTo>
                  <a:cubicBezTo>
                    <a:pt x="4066" y="4131"/>
                    <a:pt x="4084" y="3849"/>
                    <a:pt x="3923" y="3666"/>
                  </a:cubicBezTo>
                  <a:lnTo>
                    <a:pt x="849" y="171"/>
                  </a:lnTo>
                  <a:cubicBezTo>
                    <a:pt x="760" y="59"/>
                    <a:pt x="630" y="1"/>
                    <a:pt x="4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722" name="Google Shape;722;p33"/>
          <p:cNvCxnSpPr/>
          <p:nvPr/>
        </p:nvCxnSpPr>
        <p:spPr>
          <a:xfrm rot="10800000">
            <a:off x="-100" y="3617537"/>
            <a:ext cx="35757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23" name="Google Shape;723;p33"/>
          <p:cNvCxnSpPr/>
          <p:nvPr/>
        </p:nvCxnSpPr>
        <p:spPr>
          <a:xfrm rot="10800000">
            <a:off x="6100" y="3553862"/>
            <a:ext cx="34359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24" name="Google Shape;724;p33" descr="Earth's Abundance in Food Photography 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8402" y="1846786"/>
            <a:ext cx="3091892" cy="3091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6" name="Google Shape;326;g2d61c79be0f_0_43"/>
          <p:cNvCxnSpPr>
            <a:endCxn id="327" idx="4"/>
          </p:cNvCxnSpPr>
          <p:nvPr/>
        </p:nvCxnSpPr>
        <p:spPr>
          <a:xfrm rot="10800000" flipH="1">
            <a:off x="1504949" y="1754616"/>
            <a:ext cx="5700" cy="1284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28" name="Google Shape;328;g2d61c79be0f_0_43"/>
          <p:cNvGrpSpPr/>
          <p:nvPr/>
        </p:nvGrpSpPr>
        <p:grpSpPr>
          <a:xfrm>
            <a:off x="1736072" y="1157803"/>
            <a:ext cx="349884" cy="596813"/>
            <a:chOff x="2419650" y="521000"/>
            <a:chExt cx="176700" cy="301375"/>
          </a:xfrm>
        </p:grpSpPr>
        <p:sp>
          <p:nvSpPr>
            <p:cNvPr id="329" name="Google Shape;329;g2d61c79be0f_0_43"/>
            <p:cNvSpPr/>
            <p:nvPr/>
          </p:nvSpPr>
          <p:spPr>
            <a:xfrm>
              <a:off x="2419650" y="645675"/>
              <a:ext cx="176700" cy="176700"/>
            </a:xfrm>
            <a:prstGeom prst="ellipse">
              <a:avLst/>
            </a:prstGeom>
            <a:solidFill>
              <a:srgbClr val="C8B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g2d61c79be0f_0_43"/>
            <p:cNvSpPr/>
            <p:nvPr/>
          </p:nvSpPr>
          <p:spPr>
            <a:xfrm>
              <a:off x="2419650" y="521000"/>
              <a:ext cx="162600" cy="198000"/>
            </a:xfrm>
            <a:prstGeom prst="parallelogram">
              <a:avLst>
                <a:gd name="adj" fmla="val 52214"/>
              </a:avLst>
            </a:prstGeom>
            <a:solidFill>
              <a:srgbClr val="C8B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1" name="Google Shape;331;g2d61c79be0f_0_43"/>
          <p:cNvGrpSpPr/>
          <p:nvPr/>
        </p:nvGrpSpPr>
        <p:grpSpPr>
          <a:xfrm>
            <a:off x="1335707" y="1157803"/>
            <a:ext cx="349884" cy="596813"/>
            <a:chOff x="2419650" y="521000"/>
            <a:chExt cx="176700" cy="301375"/>
          </a:xfrm>
        </p:grpSpPr>
        <p:sp>
          <p:nvSpPr>
            <p:cNvPr id="327" name="Google Shape;327;g2d61c79be0f_0_43"/>
            <p:cNvSpPr/>
            <p:nvPr/>
          </p:nvSpPr>
          <p:spPr>
            <a:xfrm>
              <a:off x="2419650" y="645675"/>
              <a:ext cx="176700" cy="176700"/>
            </a:xfrm>
            <a:prstGeom prst="ellipse">
              <a:avLst/>
            </a:prstGeom>
            <a:solidFill>
              <a:srgbClr val="C8B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g2d61c79be0f_0_43"/>
            <p:cNvSpPr/>
            <p:nvPr/>
          </p:nvSpPr>
          <p:spPr>
            <a:xfrm>
              <a:off x="2419650" y="521000"/>
              <a:ext cx="162600" cy="198000"/>
            </a:xfrm>
            <a:prstGeom prst="parallelogram">
              <a:avLst>
                <a:gd name="adj" fmla="val 52214"/>
              </a:avLst>
            </a:prstGeom>
            <a:solidFill>
              <a:srgbClr val="C8B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3" name="Google Shape;333;g2d61c79be0f_0_43"/>
          <p:cNvSpPr txBox="1">
            <a:spLocks noGrp="1"/>
          </p:cNvSpPr>
          <p:nvPr>
            <p:ph type="ctrTitle"/>
          </p:nvPr>
        </p:nvSpPr>
        <p:spPr>
          <a:xfrm flipH="1">
            <a:off x="3037200" y="3273263"/>
            <a:ext cx="30696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— Genesis 27:28</a:t>
            </a:r>
            <a:endParaRPr/>
          </a:p>
        </p:txBody>
      </p:sp>
      <p:sp>
        <p:nvSpPr>
          <p:cNvPr id="334" name="Google Shape;334;g2d61c79be0f_0_43"/>
          <p:cNvSpPr txBox="1">
            <a:spLocks noGrp="1"/>
          </p:cNvSpPr>
          <p:nvPr>
            <p:ph type="subTitle" idx="1"/>
          </p:nvPr>
        </p:nvSpPr>
        <p:spPr>
          <a:xfrm flipH="1">
            <a:off x="1911019" y="1707516"/>
            <a:ext cx="5511600" cy="13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b="0" i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May God give you heaven’s dew and earth’s richness— an </a:t>
            </a:r>
            <a:r>
              <a:rPr lang="en" i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abundance </a:t>
            </a:r>
            <a:r>
              <a:rPr lang="en" b="0" i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of grain and new wine.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335" name="Google Shape;335;g2d61c79be0f_0_43"/>
          <p:cNvCxnSpPr/>
          <p:nvPr/>
        </p:nvCxnSpPr>
        <p:spPr>
          <a:xfrm>
            <a:off x="1578350" y="1510415"/>
            <a:ext cx="7518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6" name="Google Shape;336;g2d61c79be0f_0_43"/>
          <p:cNvCxnSpPr/>
          <p:nvPr/>
        </p:nvCxnSpPr>
        <p:spPr>
          <a:xfrm>
            <a:off x="1654550" y="3044628"/>
            <a:ext cx="7518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7" name="Google Shape;337;g2d61c79be0f_0_43"/>
          <p:cNvCxnSpPr/>
          <p:nvPr/>
        </p:nvCxnSpPr>
        <p:spPr>
          <a:xfrm>
            <a:off x="1654550" y="3149403"/>
            <a:ext cx="52131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3"/>
          <p:cNvSpPr txBox="1">
            <a:spLocks noGrp="1"/>
          </p:cNvSpPr>
          <p:nvPr>
            <p:ph type="subTitle" idx="1"/>
          </p:nvPr>
        </p:nvSpPr>
        <p:spPr>
          <a:xfrm flipH="1">
            <a:off x="6262794" y="900422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Food as</a:t>
            </a:r>
            <a:endParaRPr/>
          </a:p>
        </p:txBody>
      </p:sp>
      <p:sp>
        <p:nvSpPr>
          <p:cNvPr id="343" name="Google Shape;343;p83"/>
          <p:cNvSpPr txBox="1">
            <a:spLocks noGrp="1"/>
          </p:cNvSpPr>
          <p:nvPr>
            <p:ph type="subTitle" idx="3"/>
          </p:nvPr>
        </p:nvSpPr>
        <p:spPr>
          <a:xfrm flipH="1">
            <a:off x="3410550" y="900422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Food as</a:t>
            </a:r>
            <a:endParaRPr/>
          </a:p>
        </p:txBody>
      </p:sp>
      <p:sp>
        <p:nvSpPr>
          <p:cNvPr id="344" name="Google Shape;344;p83"/>
          <p:cNvSpPr txBox="1">
            <a:spLocks noGrp="1"/>
          </p:cNvSpPr>
          <p:nvPr>
            <p:ph type="subTitle" idx="5"/>
          </p:nvPr>
        </p:nvSpPr>
        <p:spPr>
          <a:xfrm flipH="1">
            <a:off x="572700" y="900422"/>
            <a:ext cx="2322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Food as </a:t>
            </a:r>
            <a:endParaRPr/>
          </a:p>
        </p:txBody>
      </p:sp>
      <p:sp>
        <p:nvSpPr>
          <p:cNvPr id="345" name="Google Shape;345;p83"/>
          <p:cNvSpPr txBox="1">
            <a:spLocks noGrp="1"/>
          </p:cNvSpPr>
          <p:nvPr>
            <p:ph type="title" idx="6"/>
          </p:nvPr>
        </p:nvSpPr>
        <p:spPr>
          <a:xfrm>
            <a:off x="562963" y="354225"/>
            <a:ext cx="7893576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4000"/>
              <a:t>Our story – a winding ag &amp; food journey</a:t>
            </a:r>
            <a:endParaRPr sz="4000"/>
          </a:p>
        </p:txBody>
      </p:sp>
      <p:sp>
        <p:nvSpPr>
          <p:cNvPr id="346" name="Google Shape;346;p83"/>
          <p:cNvSpPr txBox="1">
            <a:spLocks noGrp="1"/>
          </p:cNvSpPr>
          <p:nvPr>
            <p:ph type="ctrTitle"/>
          </p:nvPr>
        </p:nvSpPr>
        <p:spPr>
          <a:xfrm flipH="1">
            <a:off x="6801002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347" name="Google Shape;347;p83"/>
          <p:cNvSpPr txBox="1">
            <a:spLocks noGrp="1"/>
          </p:cNvSpPr>
          <p:nvPr>
            <p:ph type="ctrTitle" idx="2"/>
          </p:nvPr>
        </p:nvSpPr>
        <p:spPr>
          <a:xfrm flipH="1">
            <a:off x="3985281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348" name="Google Shape;348;p83"/>
          <p:cNvSpPr txBox="1">
            <a:spLocks noGrp="1"/>
          </p:cNvSpPr>
          <p:nvPr>
            <p:ph type="ctrTitle" idx="4"/>
          </p:nvPr>
        </p:nvSpPr>
        <p:spPr>
          <a:xfrm flipH="1">
            <a:off x="1182450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349" name="Google Shape;349;p83"/>
          <p:cNvSpPr txBox="1">
            <a:spLocks noGrp="1"/>
          </p:cNvSpPr>
          <p:nvPr>
            <p:ph type="subTitle" idx="7"/>
          </p:nvPr>
        </p:nvSpPr>
        <p:spPr>
          <a:xfrm flipH="1">
            <a:off x="6387294" y="1636147"/>
            <a:ext cx="2073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>
                <a:solidFill>
                  <a:schemeClr val="dk1"/>
                </a:solidFill>
              </a:rPr>
              <a:t>C</a:t>
            </a:r>
            <a:r>
              <a:rPr lang="en"/>
              <a:t>elebration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50" name="Google Shape;350;p83"/>
          <p:cNvSpPr txBox="1">
            <a:spLocks noGrp="1"/>
          </p:cNvSpPr>
          <p:nvPr>
            <p:ph type="subTitle" idx="8"/>
          </p:nvPr>
        </p:nvSpPr>
        <p:spPr>
          <a:xfrm flipH="1">
            <a:off x="3535050" y="1636147"/>
            <a:ext cx="20739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>
                <a:solidFill>
                  <a:schemeClr val="dk1"/>
                </a:solidFill>
              </a:rPr>
              <a:t>Play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51" name="Google Shape;351;p83"/>
          <p:cNvSpPr txBox="1">
            <a:spLocks noGrp="1"/>
          </p:cNvSpPr>
          <p:nvPr>
            <p:ph type="subTitle" idx="9"/>
          </p:nvPr>
        </p:nvSpPr>
        <p:spPr>
          <a:xfrm flipH="1">
            <a:off x="801750" y="1636147"/>
            <a:ext cx="18648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>
                <a:solidFill>
                  <a:schemeClr val="dk1"/>
                </a:solidFill>
              </a:rPr>
              <a:t>Family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52" name="Google Shape;352;p83"/>
          <p:cNvPicPr preferRelativeResize="0"/>
          <p:nvPr/>
        </p:nvPicPr>
        <p:blipFill rotWithShape="1">
          <a:blip r:embed="rId3">
            <a:alphaModFix/>
          </a:blip>
          <a:srcRect l="9819" r="9819"/>
          <a:stretch/>
        </p:blipFill>
        <p:spPr>
          <a:xfrm>
            <a:off x="586350" y="2302663"/>
            <a:ext cx="2295600" cy="285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83"/>
          <p:cNvPicPr preferRelativeResize="0"/>
          <p:nvPr/>
        </p:nvPicPr>
        <p:blipFill rotWithShape="1">
          <a:blip r:embed="rId4">
            <a:alphaModFix/>
          </a:blip>
          <a:srcRect l="11070" t="17135" b="21687"/>
          <a:stretch/>
        </p:blipFill>
        <p:spPr>
          <a:xfrm>
            <a:off x="6262794" y="2310550"/>
            <a:ext cx="2322900" cy="284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83"/>
          <p:cNvPicPr preferRelativeResize="0"/>
          <p:nvPr/>
        </p:nvPicPr>
        <p:blipFill rotWithShape="1">
          <a:blip r:embed="rId5">
            <a:alphaModFix/>
          </a:blip>
          <a:srcRect l="19503" r="19509"/>
          <a:stretch/>
        </p:blipFill>
        <p:spPr>
          <a:xfrm>
            <a:off x="3410551" y="2302675"/>
            <a:ext cx="2322898" cy="285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7"/>
          <p:cNvSpPr txBox="1">
            <a:spLocks noGrp="1"/>
          </p:cNvSpPr>
          <p:nvPr>
            <p:ph type="title"/>
          </p:nvPr>
        </p:nvSpPr>
        <p:spPr>
          <a:xfrm>
            <a:off x="311700" y="1835875"/>
            <a:ext cx="85206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lang="en"/>
              <a:t>8,200,000,000</a:t>
            </a:r>
            <a:endParaRPr/>
          </a:p>
        </p:txBody>
      </p:sp>
      <p:sp>
        <p:nvSpPr>
          <p:cNvPr id="360" name="Google Shape;360;p27"/>
          <p:cNvSpPr txBox="1">
            <a:spLocks noGrp="1"/>
          </p:cNvSpPr>
          <p:nvPr>
            <p:ph type="subTitle" idx="1"/>
          </p:nvPr>
        </p:nvSpPr>
        <p:spPr>
          <a:xfrm flipH="1">
            <a:off x="3264600" y="3128654"/>
            <a:ext cx="26148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People on the planet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Souls among us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Earthly sojourners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Fellow image-bearers</a:t>
            </a:r>
            <a:endParaRPr/>
          </a:p>
        </p:txBody>
      </p:sp>
      <p:cxnSp>
        <p:nvCxnSpPr>
          <p:cNvPr id="361" name="Google Shape;361;p27"/>
          <p:cNvCxnSpPr/>
          <p:nvPr/>
        </p:nvCxnSpPr>
        <p:spPr>
          <a:xfrm rot="10800000">
            <a:off x="1516775" y="603675"/>
            <a:ext cx="6794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2" name="Google Shape;362;p27"/>
          <p:cNvCxnSpPr/>
          <p:nvPr/>
        </p:nvCxnSpPr>
        <p:spPr>
          <a:xfrm rot="10800000">
            <a:off x="1527686" y="540000"/>
            <a:ext cx="65841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3" name="Google Shape;363;p27"/>
          <p:cNvCxnSpPr/>
          <p:nvPr/>
        </p:nvCxnSpPr>
        <p:spPr>
          <a:xfrm>
            <a:off x="720000" y="4517150"/>
            <a:ext cx="6546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4" name="Google Shape;364;p27"/>
          <p:cNvCxnSpPr/>
          <p:nvPr/>
        </p:nvCxnSpPr>
        <p:spPr>
          <a:xfrm>
            <a:off x="912099" y="4580825"/>
            <a:ext cx="6343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65" name="Google Shape;365;p27"/>
          <p:cNvGrpSpPr/>
          <p:nvPr/>
        </p:nvGrpSpPr>
        <p:grpSpPr>
          <a:xfrm>
            <a:off x="7525126" y="3399736"/>
            <a:ext cx="863863" cy="1232907"/>
            <a:chOff x="3736000" y="1772625"/>
            <a:chExt cx="1326775" cy="1893575"/>
          </a:xfrm>
        </p:grpSpPr>
        <p:sp>
          <p:nvSpPr>
            <p:cNvPr id="366" name="Google Shape;366;p27"/>
            <p:cNvSpPr/>
            <p:nvPr/>
          </p:nvSpPr>
          <p:spPr>
            <a:xfrm>
              <a:off x="4629500" y="2367525"/>
              <a:ext cx="124900" cy="117925"/>
            </a:xfrm>
            <a:custGeom>
              <a:avLst/>
              <a:gdLst/>
              <a:ahLst/>
              <a:cxnLst/>
              <a:rect l="l" t="t" r="r" b="b"/>
              <a:pathLst>
                <a:path w="4996" h="4717" extrusionOk="0">
                  <a:moveTo>
                    <a:pt x="2496" y="1"/>
                  </a:moveTo>
                  <a:cubicBezTo>
                    <a:pt x="1742" y="1"/>
                    <a:pt x="1000" y="363"/>
                    <a:pt x="544" y="1035"/>
                  </a:cubicBezTo>
                  <a:cubicBezTo>
                    <a:pt x="8" y="1824"/>
                    <a:pt x="1" y="2858"/>
                    <a:pt x="526" y="3655"/>
                  </a:cubicBezTo>
                  <a:cubicBezTo>
                    <a:pt x="967" y="4325"/>
                    <a:pt x="1711" y="4716"/>
                    <a:pt x="2494" y="4716"/>
                  </a:cubicBezTo>
                  <a:cubicBezTo>
                    <a:pt x="2642" y="4716"/>
                    <a:pt x="2791" y="4702"/>
                    <a:pt x="2939" y="4674"/>
                  </a:cubicBezTo>
                  <a:cubicBezTo>
                    <a:pt x="3875" y="4494"/>
                    <a:pt x="4611" y="3769"/>
                    <a:pt x="4803" y="2835"/>
                  </a:cubicBezTo>
                  <a:cubicBezTo>
                    <a:pt x="4996" y="1901"/>
                    <a:pt x="4607" y="942"/>
                    <a:pt x="3818" y="408"/>
                  </a:cubicBezTo>
                  <a:cubicBezTo>
                    <a:pt x="3413" y="133"/>
                    <a:pt x="2952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7"/>
            <p:cNvSpPr/>
            <p:nvPr/>
          </p:nvSpPr>
          <p:spPr>
            <a:xfrm>
              <a:off x="3947200" y="2771700"/>
              <a:ext cx="124900" cy="117900"/>
            </a:xfrm>
            <a:custGeom>
              <a:avLst/>
              <a:gdLst/>
              <a:ahLst/>
              <a:cxnLst/>
              <a:rect l="l" t="t" r="r" b="b"/>
              <a:pathLst>
                <a:path w="4996" h="4716" extrusionOk="0">
                  <a:moveTo>
                    <a:pt x="2497" y="1"/>
                  </a:moveTo>
                  <a:cubicBezTo>
                    <a:pt x="1742" y="1"/>
                    <a:pt x="1000" y="362"/>
                    <a:pt x="544" y="1035"/>
                  </a:cubicBezTo>
                  <a:cubicBezTo>
                    <a:pt x="8" y="1824"/>
                    <a:pt x="1" y="2858"/>
                    <a:pt x="526" y="3654"/>
                  </a:cubicBezTo>
                  <a:cubicBezTo>
                    <a:pt x="967" y="4325"/>
                    <a:pt x="1711" y="4716"/>
                    <a:pt x="2494" y="4716"/>
                  </a:cubicBezTo>
                  <a:cubicBezTo>
                    <a:pt x="2642" y="4716"/>
                    <a:pt x="2791" y="4702"/>
                    <a:pt x="2939" y="4674"/>
                  </a:cubicBezTo>
                  <a:cubicBezTo>
                    <a:pt x="3875" y="4494"/>
                    <a:pt x="4611" y="3768"/>
                    <a:pt x="4803" y="2835"/>
                  </a:cubicBezTo>
                  <a:cubicBezTo>
                    <a:pt x="4996" y="1901"/>
                    <a:pt x="4607" y="942"/>
                    <a:pt x="3818" y="407"/>
                  </a:cubicBezTo>
                  <a:cubicBezTo>
                    <a:pt x="3413" y="132"/>
                    <a:pt x="2952" y="1"/>
                    <a:pt x="24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7"/>
            <p:cNvSpPr/>
            <p:nvPr/>
          </p:nvSpPr>
          <p:spPr>
            <a:xfrm>
              <a:off x="4429875" y="3080050"/>
              <a:ext cx="124900" cy="117900"/>
            </a:xfrm>
            <a:custGeom>
              <a:avLst/>
              <a:gdLst/>
              <a:ahLst/>
              <a:cxnLst/>
              <a:rect l="l" t="t" r="r" b="b"/>
              <a:pathLst>
                <a:path w="4996" h="4716" extrusionOk="0">
                  <a:moveTo>
                    <a:pt x="2496" y="1"/>
                  </a:moveTo>
                  <a:cubicBezTo>
                    <a:pt x="1741" y="1"/>
                    <a:pt x="998" y="363"/>
                    <a:pt x="542" y="1036"/>
                  </a:cubicBezTo>
                  <a:cubicBezTo>
                    <a:pt x="7" y="1824"/>
                    <a:pt x="0" y="2859"/>
                    <a:pt x="524" y="3656"/>
                  </a:cubicBezTo>
                  <a:cubicBezTo>
                    <a:pt x="965" y="4324"/>
                    <a:pt x="1710" y="4715"/>
                    <a:pt x="2493" y="4715"/>
                  </a:cubicBezTo>
                  <a:cubicBezTo>
                    <a:pt x="2640" y="4715"/>
                    <a:pt x="2789" y="4702"/>
                    <a:pt x="2937" y="4673"/>
                  </a:cubicBezTo>
                  <a:cubicBezTo>
                    <a:pt x="3874" y="4495"/>
                    <a:pt x="4610" y="3768"/>
                    <a:pt x="4803" y="2834"/>
                  </a:cubicBezTo>
                  <a:cubicBezTo>
                    <a:pt x="4995" y="1900"/>
                    <a:pt x="4607" y="943"/>
                    <a:pt x="3817" y="407"/>
                  </a:cubicBezTo>
                  <a:cubicBezTo>
                    <a:pt x="3412" y="132"/>
                    <a:pt x="2952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7"/>
            <p:cNvSpPr/>
            <p:nvPr/>
          </p:nvSpPr>
          <p:spPr>
            <a:xfrm>
              <a:off x="4321750" y="2151700"/>
              <a:ext cx="101450" cy="95825"/>
            </a:xfrm>
            <a:custGeom>
              <a:avLst/>
              <a:gdLst/>
              <a:ahLst/>
              <a:cxnLst/>
              <a:rect l="l" t="t" r="r" b="b"/>
              <a:pathLst>
                <a:path w="4058" h="3833" extrusionOk="0">
                  <a:moveTo>
                    <a:pt x="2028" y="1"/>
                  </a:moveTo>
                  <a:cubicBezTo>
                    <a:pt x="1414" y="1"/>
                    <a:pt x="811" y="296"/>
                    <a:pt x="440" y="842"/>
                  </a:cubicBezTo>
                  <a:cubicBezTo>
                    <a:pt x="6" y="1483"/>
                    <a:pt x="0" y="2324"/>
                    <a:pt x="426" y="2971"/>
                  </a:cubicBezTo>
                  <a:cubicBezTo>
                    <a:pt x="784" y="3515"/>
                    <a:pt x="1389" y="3833"/>
                    <a:pt x="2025" y="3833"/>
                  </a:cubicBezTo>
                  <a:cubicBezTo>
                    <a:pt x="2145" y="3833"/>
                    <a:pt x="2266" y="3821"/>
                    <a:pt x="2386" y="3798"/>
                  </a:cubicBezTo>
                  <a:cubicBezTo>
                    <a:pt x="3147" y="3652"/>
                    <a:pt x="3746" y="3062"/>
                    <a:pt x="3901" y="2305"/>
                  </a:cubicBezTo>
                  <a:cubicBezTo>
                    <a:pt x="4058" y="1546"/>
                    <a:pt x="3743" y="767"/>
                    <a:pt x="3101" y="332"/>
                  </a:cubicBezTo>
                  <a:cubicBezTo>
                    <a:pt x="2772" y="108"/>
                    <a:pt x="2398" y="1"/>
                    <a:pt x="20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7"/>
            <p:cNvSpPr/>
            <p:nvPr/>
          </p:nvSpPr>
          <p:spPr>
            <a:xfrm>
              <a:off x="4634050" y="2607375"/>
              <a:ext cx="428725" cy="568200"/>
            </a:xfrm>
            <a:custGeom>
              <a:avLst/>
              <a:gdLst/>
              <a:ahLst/>
              <a:cxnLst/>
              <a:rect l="l" t="t" r="r" b="b"/>
              <a:pathLst>
                <a:path w="17149" h="22728" extrusionOk="0">
                  <a:moveTo>
                    <a:pt x="13895" y="1205"/>
                  </a:moveTo>
                  <a:lnTo>
                    <a:pt x="13895" y="1205"/>
                  </a:lnTo>
                  <a:cubicBezTo>
                    <a:pt x="14175" y="4462"/>
                    <a:pt x="14674" y="18170"/>
                    <a:pt x="3773" y="21741"/>
                  </a:cubicBezTo>
                  <a:cubicBezTo>
                    <a:pt x="3001" y="19829"/>
                    <a:pt x="0" y="10165"/>
                    <a:pt x="13895" y="1205"/>
                  </a:cubicBezTo>
                  <a:close/>
                  <a:moveTo>
                    <a:pt x="14261" y="1"/>
                  </a:moveTo>
                  <a:cubicBezTo>
                    <a:pt x="14183" y="1"/>
                    <a:pt x="14103" y="22"/>
                    <a:pt x="14029" y="68"/>
                  </a:cubicBezTo>
                  <a:cubicBezTo>
                    <a:pt x="2948" y="6955"/>
                    <a:pt x="1700" y="14422"/>
                    <a:pt x="2164" y="18767"/>
                  </a:cubicBezTo>
                  <a:cubicBezTo>
                    <a:pt x="2406" y="21032"/>
                    <a:pt x="3114" y="22448"/>
                    <a:pt x="3135" y="22488"/>
                  </a:cubicBezTo>
                  <a:cubicBezTo>
                    <a:pt x="3213" y="22638"/>
                    <a:pt x="3366" y="22728"/>
                    <a:pt x="3527" y="22728"/>
                  </a:cubicBezTo>
                  <a:cubicBezTo>
                    <a:pt x="3570" y="22728"/>
                    <a:pt x="3613" y="22722"/>
                    <a:pt x="3655" y="22709"/>
                  </a:cubicBezTo>
                  <a:cubicBezTo>
                    <a:pt x="17149" y="18671"/>
                    <a:pt x="14729" y="561"/>
                    <a:pt x="14702" y="383"/>
                  </a:cubicBezTo>
                  <a:cubicBezTo>
                    <a:pt x="14668" y="152"/>
                    <a:pt x="14471" y="1"/>
                    <a:pt x="14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7"/>
            <p:cNvSpPr/>
            <p:nvPr/>
          </p:nvSpPr>
          <p:spPr>
            <a:xfrm>
              <a:off x="4710950" y="2606775"/>
              <a:ext cx="292800" cy="568750"/>
            </a:xfrm>
            <a:custGeom>
              <a:avLst/>
              <a:gdLst/>
              <a:ahLst/>
              <a:cxnLst/>
              <a:rect l="l" t="t" r="r" b="b"/>
              <a:pathLst>
                <a:path w="11712" h="22750" extrusionOk="0">
                  <a:moveTo>
                    <a:pt x="11199" y="0"/>
                  </a:moveTo>
                  <a:cubicBezTo>
                    <a:pt x="11025" y="0"/>
                    <a:pt x="10859" y="102"/>
                    <a:pt x="10787" y="274"/>
                  </a:cubicBezTo>
                  <a:lnTo>
                    <a:pt x="54" y="22111"/>
                  </a:lnTo>
                  <a:cubicBezTo>
                    <a:pt x="16" y="22186"/>
                    <a:pt x="0" y="22271"/>
                    <a:pt x="11" y="22355"/>
                  </a:cubicBezTo>
                  <a:cubicBezTo>
                    <a:pt x="32" y="22551"/>
                    <a:pt x="180" y="22709"/>
                    <a:pt x="374" y="22743"/>
                  </a:cubicBezTo>
                  <a:cubicBezTo>
                    <a:pt x="400" y="22748"/>
                    <a:pt x="426" y="22750"/>
                    <a:pt x="452" y="22750"/>
                  </a:cubicBezTo>
                  <a:cubicBezTo>
                    <a:pt x="620" y="22750"/>
                    <a:pt x="776" y="22656"/>
                    <a:pt x="852" y="22503"/>
                  </a:cubicBezTo>
                  <a:lnTo>
                    <a:pt x="11585" y="666"/>
                  </a:lnTo>
                  <a:cubicBezTo>
                    <a:pt x="11712" y="443"/>
                    <a:pt x="11624" y="160"/>
                    <a:pt x="11395" y="46"/>
                  </a:cubicBezTo>
                  <a:cubicBezTo>
                    <a:pt x="11331" y="15"/>
                    <a:pt x="11265" y="0"/>
                    <a:pt x="11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7"/>
            <p:cNvSpPr/>
            <p:nvPr/>
          </p:nvSpPr>
          <p:spPr>
            <a:xfrm>
              <a:off x="4853850" y="2699825"/>
              <a:ext cx="62800" cy="107600"/>
            </a:xfrm>
            <a:custGeom>
              <a:avLst/>
              <a:gdLst/>
              <a:ahLst/>
              <a:cxnLst/>
              <a:rect l="l" t="t" r="r" b="b"/>
              <a:pathLst>
                <a:path w="2512" h="4304" extrusionOk="0">
                  <a:moveTo>
                    <a:pt x="465" y="0"/>
                  </a:moveTo>
                  <a:cubicBezTo>
                    <a:pt x="427" y="0"/>
                    <a:pt x="387" y="5"/>
                    <a:pt x="348" y="16"/>
                  </a:cubicBezTo>
                  <a:cubicBezTo>
                    <a:pt x="140" y="73"/>
                    <a:pt x="1" y="273"/>
                    <a:pt x="22" y="488"/>
                  </a:cubicBezTo>
                  <a:cubicBezTo>
                    <a:pt x="28" y="534"/>
                    <a:pt x="40" y="581"/>
                    <a:pt x="60" y="624"/>
                  </a:cubicBezTo>
                  <a:lnTo>
                    <a:pt x="1582" y="4015"/>
                  </a:lnTo>
                  <a:cubicBezTo>
                    <a:pt x="1649" y="4194"/>
                    <a:pt x="1820" y="4304"/>
                    <a:pt x="1999" y="4304"/>
                  </a:cubicBezTo>
                  <a:cubicBezTo>
                    <a:pt x="2059" y="4304"/>
                    <a:pt x="2121" y="4291"/>
                    <a:pt x="2180" y="4264"/>
                  </a:cubicBezTo>
                  <a:cubicBezTo>
                    <a:pt x="2416" y="4159"/>
                    <a:pt x="2512" y="3878"/>
                    <a:pt x="2392" y="3651"/>
                  </a:cubicBezTo>
                  <a:lnTo>
                    <a:pt x="871" y="258"/>
                  </a:lnTo>
                  <a:cubicBezTo>
                    <a:pt x="797" y="99"/>
                    <a:pt x="636" y="0"/>
                    <a:pt x="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7"/>
            <p:cNvSpPr/>
            <p:nvPr/>
          </p:nvSpPr>
          <p:spPr>
            <a:xfrm>
              <a:off x="4786325" y="2769175"/>
              <a:ext cx="82475" cy="132950"/>
            </a:xfrm>
            <a:custGeom>
              <a:avLst/>
              <a:gdLst/>
              <a:ahLst/>
              <a:cxnLst/>
              <a:rect l="l" t="t" r="r" b="b"/>
              <a:pathLst>
                <a:path w="3299" h="5318" extrusionOk="0">
                  <a:moveTo>
                    <a:pt x="466" y="1"/>
                  </a:moveTo>
                  <a:cubicBezTo>
                    <a:pt x="423" y="1"/>
                    <a:pt x="379" y="7"/>
                    <a:pt x="335" y="20"/>
                  </a:cubicBezTo>
                  <a:cubicBezTo>
                    <a:pt x="132" y="82"/>
                    <a:pt x="0" y="279"/>
                    <a:pt x="22" y="491"/>
                  </a:cubicBezTo>
                  <a:cubicBezTo>
                    <a:pt x="29" y="546"/>
                    <a:pt x="45" y="599"/>
                    <a:pt x="70" y="649"/>
                  </a:cubicBezTo>
                  <a:lnTo>
                    <a:pt x="2411" y="5099"/>
                  </a:lnTo>
                  <a:cubicBezTo>
                    <a:pt x="2494" y="5238"/>
                    <a:pt x="2642" y="5317"/>
                    <a:pt x="2795" y="5317"/>
                  </a:cubicBezTo>
                  <a:cubicBezTo>
                    <a:pt x="2865" y="5317"/>
                    <a:pt x="2936" y="5301"/>
                    <a:pt x="3001" y="5266"/>
                  </a:cubicBezTo>
                  <a:cubicBezTo>
                    <a:pt x="3212" y="5156"/>
                    <a:pt x="3299" y="4899"/>
                    <a:pt x="3199" y="4684"/>
                  </a:cubicBezTo>
                  <a:lnTo>
                    <a:pt x="859" y="236"/>
                  </a:lnTo>
                  <a:cubicBezTo>
                    <a:pt x="779" y="88"/>
                    <a:pt x="627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7"/>
            <p:cNvSpPr/>
            <p:nvPr/>
          </p:nvSpPr>
          <p:spPr>
            <a:xfrm>
              <a:off x="4721725" y="2868850"/>
              <a:ext cx="102850" cy="125550"/>
            </a:xfrm>
            <a:custGeom>
              <a:avLst/>
              <a:gdLst/>
              <a:ahLst/>
              <a:cxnLst/>
              <a:rect l="l" t="t" r="r" b="b"/>
              <a:pathLst>
                <a:path w="4114" h="5022" extrusionOk="0">
                  <a:moveTo>
                    <a:pt x="463" y="1"/>
                  </a:moveTo>
                  <a:cubicBezTo>
                    <a:pt x="408" y="1"/>
                    <a:pt x="352" y="11"/>
                    <a:pt x="298" y="32"/>
                  </a:cubicBezTo>
                  <a:cubicBezTo>
                    <a:pt x="113" y="105"/>
                    <a:pt x="0" y="292"/>
                    <a:pt x="20" y="492"/>
                  </a:cubicBezTo>
                  <a:cubicBezTo>
                    <a:pt x="29" y="572"/>
                    <a:pt x="59" y="649"/>
                    <a:pt x="107" y="713"/>
                  </a:cubicBezTo>
                  <a:lnTo>
                    <a:pt x="3240" y="4826"/>
                  </a:lnTo>
                  <a:cubicBezTo>
                    <a:pt x="3326" y="4954"/>
                    <a:pt x="3467" y="5022"/>
                    <a:pt x="3609" y="5022"/>
                  </a:cubicBezTo>
                  <a:cubicBezTo>
                    <a:pt x="3703" y="5022"/>
                    <a:pt x="3798" y="4992"/>
                    <a:pt x="3878" y="4931"/>
                  </a:cubicBezTo>
                  <a:cubicBezTo>
                    <a:pt x="4081" y="4776"/>
                    <a:pt x="4113" y="4482"/>
                    <a:pt x="3948" y="4288"/>
                  </a:cubicBezTo>
                  <a:lnTo>
                    <a:pt x="817" y="175"/>
                  </a:lnTo>
                  <a:cubicBezTo>
                    <a:pt x="731" y="62"/>
                    <a:pt x="599" y="1"/>
                    <a:pt x="4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7"/>
            <p:cNvSpPr/>
            <p:nvPr/>
          </p:nvSpPr>
          <p:spPr>
            <a:xfrm>
              <a:off x="4688800" y="2974500"/>
              <a:ext cx="93725" cy="105350"/>
            </a:xfrm>
            <a:custGeom>
              <a:avLst/>
              <a:gdLst/>
              <a:ahLst/>
              <a:cxnLst/>
              <a:rect l="l" t="t" r="r" b="b"/>
              <a:pathLst>
                <a:path w="3749" h="4214" extrusionOk="0">
                  <a:moveTo>
                    <a:pt x="463" y="1"/>
                  </a:moveTo>
                  <a:cubicBezTo>
                    <a:pt x="405" y="1"/>
                    <a:pt x="346" y="13"/>
                    <a:pt x="289" y="37"/>
                  </a:cubicBezTo>
                  <a:cubicBezTo>
                    <a:pt x="109" y="113"/>
                    <a:pt x="1" y="297"/>
                    <a:pt x="20" y="491"/>
                  </a:cubicBezTo>
                  <a:cubicBezTo>
                    <a:pt x="29" y="580"/>
                    <a:pt x="65" y="662"/>
                    <a:pt x="122" y="730"/>
                  </a:cubicBezTo>
                  <a:lnTo>
                    <a:pt x="2889" y="4032"/>
                  </a:lnTo>
                  <a:cubicBezTo>
                    <a:pt x="2978" y="4151"/>
                    <a:pt x="3113" y="4213"/>
                    <a:pt x="3250" y="4213"/>
                  </a:cubicBezTo>
                  <a:cubicBezTo>
                    <a:pt x="3350" y="4213"/>
                    <a:pt x="3451" y="4180"/>
                    <a:pt x="3534" y="4110"/>
                  </a:cubicBezTo>
                  <a:cubicBezTo>
                    <a:pt x="3732" y="3945"/>
                    <a:pt x="3748" y="3649"/>
                    <a:pt x="3572" y="3462"/>
                  </a:cubicBezTo>
                  <a:lnTo>
                    <a:pt x="802" y="160"/>
                  </a:lnTo>
                  <a:cubicBezTo>
                    <a:pt x="716" y="57"/>
                    <a:pt x="591" y="1"/>
                    <a:pt x="4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7"/>
            <p:cNvSpPr/>
            <p:nvPr/>
          </p:nvSpPr>
          <p:spPr>
            <a:xfrm>
              <a:off x="4922150" y="2710800"/>
              <a:ext cx="85175" cy="34375"/>
            </a:xfrm>
            <a:custGeom>
              <a:avLst/>
              <a:gdLst/>
              <a:ahLst/>
              <a:cxnLst/>
              <a:rect l="l" t="t" r="r" b="b"/>
              <a:pathLst>
                <a:path w="3407" h="1375" extrusionOk="0">
                  <a:moveTo>
                    <a:pt x="2924" y="0"/>
                  </a:moveTo>
                  <a:cubicBezTo>
                    <a:pt x="2896" y="0"/>
                    <a:pt x="2868" y="3"/>
                    <a:pt x="2840" y="8"/>
                  </a:cubicBezTo>
                  <a:lnTo>
                    <a:pt x="380" y="493"/>
                  </a:lnTo>
                  <a:cubicBezTo>
                    <a:pt x="156" y="537"/>
                    <a:pt x="1" y="748"/>
                    <a:pt x="24" y="976"/>
                  </a:cubicBezTo>
                  <a:cubicBezTo>
                    <a:pt x="26" y="990"/>
                    <a:pt x="28" y="1003"/>
                    <a:pt x="31" y="1015"/>
                  </a:cubicBezTo>
                  <a:cubicBezTo>
                    <a:pt x="72" y="1227"/>
                    <a:pt x="260" y="1374"/>
                    <a:pt x="469" y="1374"/>
                  </a:cubicBezTo>
                  <a:cubicBezTo>
                    <a:pt x="497" y="1374"/>
                    <a:pt x="525" y="1372"/>
                    <a:pt x="553" y="1366"/>
                  </a:cubicBezTo>
                  <a:lnTo>
                    <a:pt x="3012" y="881"/>
                  </a:lnTo>
                  <a:cubicBezTo>
                    <a:pt x="3253" y="833"/>
                    <a:pt x="3406" y="584"/>
                    <a:pt x="3362" y="359"/>
                  </a:cubicBezTo>
                  <a:cubicBezTo>
                    <a:pt x="3319" y="147"/>
                    <a:pt x="3133" y="0"/>
                    <a:pt x="29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7"/>
            <p:cNvSpPr/>
            <p:nvPr/>
          </p:nvSpPr>
          <p:spPr>
            <a:xfrm>
              <a:off x="4861400" y="2801150"/>
              <a:ext cx="138650" cy="67775"/>
            </a:xfrm>
            <a:custGeom>
              <a:avLst/>
              <a:gdLst/>
              <a:ahLst/>
              <a:cxnLst/>
              <a:rect l="l" t="t" r="r" b="b"/>
              <a:pathLst>
                <a:path w="5546" h="2711" extrusionOk="0">
                  <a:moveTo>
                    <a:pt x="5045" y="0"/>
                  </a:moveTo>
                  <a:cubicBezTo>
                    <a:pt x="4999" y="0"/>
                    <a:pt x="4952" y="7"/>
                    <a:pt x="4906" y="22"/>
                  </a:cubicBezTo>
                  <a:lnTo>
                    <a:pt x="300" y="1853"/>
                  </a:lnTo>
                  <a:cubicBezTo>
                    <a:pt x="114" y="1927"/>
                    <a:pt x="0" y="2115"/>
                    <a:pt x="22" y="2314"/>
                  </a:cubicBezTo>
                  <a:cubicBezTo>
                    <a:pt x="25" y="2353"/>
                    <a:pt x="36" y="2393"/>
                    <a:pt x="50" y="2430"/>
                  </a:cubicBezTo>
                  <a:cubicBezTo>
                    <a:pt x="120" y="2604"/>
                    <a:pt x="287" y="2711"/>
                    <a:pt x="464" y="2711"/>
                  </a:cubicBezTo>
                  <a:cubicBezTo>
                    <a:pt x="518" y="2711"/>
                    <a:pt x="574" y="2701"/>
                    <a:pt x="627" y="2679"/>
                  </a:cubicBezTo>
                  <a:lnTo>
                    <a:pt x="5236" y="849"/>
                  </a:lnTo>
                  <a:cubicBezTo>
                    <a:pt x="5448" y="749"/>
                    <a:pt x="5546" y="500"/>
                    <a:pt x="5459" y="281"/>
                  </a:cubicBezTo>
                  <a:cubicBezTo>
                    <a:pt x="5390" y="108"/>
                    <a:pt x="5223" y="0"/>
                    <a:pt x="50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7"/>
            <p:cNvSpPr/>
            <p:nvPr/>
          </p:nvSpPr>
          <p:spPr>
            <a:xfrm>
              <a:off x="4816850" y="2925225"/>
              <a:ext cx="151900" cy="28475"/>
            </a:xfrm>
            <a:custGeom>
              <a:avLst/>
              <a:gdLst/>
              <a:ahLst/>
              <a:cxnLst/>
              <a:rect l="l" t="t" r="r" b="b"/>
              <a:pathLst>
                <a:path w="6076" h="1139" extrusionOk="0">
                  <a:moveTo>
                    <a:pt x="5602" y="1"/>
                  </a:moveTo>
                  <a:cubicBezTo>
                    <a:pt x="5594" y="1"/>
                    <a:pt x="5587" y="1"/>
                    <a:pt x="5580" y="1"/>
                  </a:cubicBezTo>
                  <a:lnTo>
                    <a:pt x="504" y="249"/>
                  </a:lnTo>
                  <a:cubicBezTo>
                    <a:pt x="258" y="261"/>
                    <a:pt x="0" y="477"/>
                    <a:pt x="27" y="721"/>
                  </a:cubicBezTo>
                  <a:cubicBezTo>
                    <a:pt x="27" y="730"/>
                    <a:pt x="29" y="739"/>
                    <a:pt x="29" y="746"/>
                  </a:cubicBezTo>
                  <a:cubicBezTo>
                    <a:pt x="53" y="973"/>
                    <a:pt x="291" y="1139"/>
                    <a:pt x="521" y="1139"/>
                  </a:cubicBezTo>
                  <a:cubicBezTo>
                    <a:pt x="529" y="1139"/>
                    <a:pt x="537" y="1138"/>
                    <a:pt x="545" y="1138"/>
                  </a:cubicBezTo>
                  <a:lnTo>
                    <a:pt x="5644" y="887"/>
                  </a:lnTo>
                  <a:cubicBezTo>
                    <a:pt x="5888" y="874"/>
                    <a:pt x="6075" y="666"/>
                    <a:pt x="6059" y="422"/>
                  </a:cubicBezTo>
                  <a:cubicBezTo>
                    <a:pt x="6045" y="167"/>
                    <a:pt x="5839" y="1"/>
                    <a:pt x="5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7"/>
            <p:cNvSpPr/>
            <p:nvPr/>
          </p:nvSpPr>
          <p:spPr>
            <a:xfrm>
              <a:off x="4776600" y="3004825"/>
              <a:ext cx="154350" cy="36300"/>
            </a:xfrm>
            <a:custGeom>
              <a:avLst/>
              <a:gdLst/>
              <a:ahLst/>
              <a:cxnLst/>
              <a:rect l="l" t="t" r="r" b="b"/>
              <a:pathLst>
                <a:path w="6174" h="1452" extrusionOk="0">
                  <a:moveTo>
                    <a:pt x="5704" y="1"/>
                  </a:moveTo>
                  <a:cubicBezTo>
                    <a:pt x="5680" y="1"/>
                    <a:pt x="5656" y="3"/>
                    <a:pt x="5632" y="7"/>
                  </a:cubicBezTo>
                  <a:lnTo>
                    <a:pt x="423" y="565"/>
                  </a:lnTo>
                  <a:cubicBezTo>
                    <a:pt x="179" y="591"/>
                    <a:pt x="1" y="811"/>
                    <a:pt x="28" y="1055"/>
                  </a:cubicBezTo>
                  <a:cubicBezTo>
                    <a:pt x="53" y="1282"/>
                    <a:pt x="245" y="1451"/>
                    <a:pt x="469" y="1451"/>
                  </a:cubicBezTo>
                  <a:cubicBezTo>
                    <a:pt x="485" y="1451"/>
                    <a:pt x="501" y="1450"/>
                    <a:pt x="518" y="1448"/>
                  </a:cubicBezTo>
                  <a:lnTo>
                    <a:pt x="5727" y="892"/>
                  </a:lnTo>
                  <a:cubicBezTo>
                    <a:pt x="5981" y="878"/>
                    <a:pt x="6174" y="654"/>
                    <a:pt x="6147" y="399"/>
                  </a:cubicBezTo>
                  <a:cubicBezTo>
                    <a:pt x="6123" y="170"/>
                    <a:pt x="5928" y="1"/>
                    <a:pt x="57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7"/>
            <p:cNvSpPr/>
            <p:nvPr/>
          </p:nvSpPr>
          <p:spPr>
            <a:xfrm>
              <a:off x="4731575" y="3084675"/>
              <a:ext cx="130900" cy="48300"/>
            </a:xfrm>
            <a:custGeom>
              <a:avLst/>
              <a:gdLst/>
              <a:ahLst/>
              <a:cxnLst/>
              <a:rect l="l" t="t" r="r" b="b"/>
              <a:pathLst>
                <a:path w="5236" h="1932" extrusionOk="0">
                  <a:moveTo>
                    <a:pt x="4748" y="0"/>
                  </a:moveTo>
                  <a:cubicBezTo>
                    <a:pt x="4713" y="0"/>
                    <a:pt x="4678" y="5"/>
                    <a:pt x="4642" y="13"/>
                  </a:cubicBezTo>
                  <a:lnTo>
                    <a:pt x="360" y="1054"/>
                  </a:lnTo>
                  <a:cubicBezTo>
                    <a:pt x="143" y="1106"/>
                    <a:pt x="0" y="1311"/>
                    <a:pt x="23" y="1532"/>
                  </a:cubicBezTo>
                  <a:cubicBezTo>
                    <a:pt x="47" y="1764"/>
                    <a:pt x="242" y="1931"/>
                    <a:pt x="464" y="1931"/>
                  </a:cubicBezTo>
                  <a:cubicBezTo>
                    <a:pt x="499" y="1931"/>
                    <a:pt x="535" y="1927"/>
                    <a:pt x="571" y="1918"/>
                  </a:cubicBezTo>
                  <a:lnTo>
                    <a:pt x="4853" y="878"/>
                  </a:lnTo>
                  <a:cubicBezTo>
                    <a:pt x="5093" y="819"/>
                    <a:pt x="5236" y="564"/>
                    <a:pt x="5181" y="341"/>
                  </a:cubicBezTo>
                  <a:cubicBezTo>
                    <a:pt x="5131" y="138"/>
                    <a:pt x="4949" y="0"/>
                    <a:pt x="4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7"/>
            <p:cNvSpPr/>
            <p:nvPr/>
          </p:nvSpPr>
          <p:spPr>
            <a:xfrm>
              <a:off x="4524325" y="1772625"/>
              <a:ext cx="338750" cy="424275"/>
            </a:xfrm>
            <a:custGeom>
              <a:avLst/>
              <a:gdLst/>
              <a:ahLst/>
              <a:cxnLst/>
              <a:rect l="l" t="t" r="r" b="b"/>
              <a:pathLst>
                <a:path w="13550" h="16971" extrusionOk="0">
                  <a:moveTo>
                    <a:pt x="10979" y="900"/>
                  </a:moveTo>
                  <a:lnTo>
                    <a:pt x="10979" y="900"/>
                  </a:lnTo>
                  <a:cubicBezTo>
                    <a:pt x="11200" y="3333"/>
                    <a:pt x="11594" y="13567"/>
                    <a:pt x="2982" y="16234"/>
                  </a:cubicBezTo>
                  <a:cubicBezTo>
                    <a:pt x="2372" y="14807"/>
                    <a:pt x="0" y="7592"/>
                    <a:pt x="10979" y="900"/>
                  </a:cubicBezTo>
                  <a:close/>
                  <a:moveTo>
                    <a:pt x="11270" y="1"/>
                  </a:moveTo>
                  <a:cubicBezTo>
                    <a:pt x="11205" y="1"/>
                    <a:pt x="11142" y="18"/>
                    <a:pt x="11085" y="52"/>
                  </a:cubicBezTo>
                  <a:cubicBezTo>
                    <a:pt x="2329" y="5193"/>
                    <a:pt x="1344" y="10769"/>
                    <a:pt x="1709" y="14012"/>
                  </a:cubicBezTo>
                  <a:cubicBezTo>
                    <a:pt x="1900" y="15703"/>
                    <a:pt x="2459" y="16762"/>
                    <a:pt x="2475" y="16792"/>
                  </a:cubicBezTo>
                  <a:cubicBezTo>
                    <a:pt x="2542" y="16905"/>
                    <a:pt x="2662" y="16971"/>
                    <a:pt x="2788" y="16971"/>
                  </a:cubicBezTo>
                  <a:cubicBezTo>
                    <a:pt x="2822" y="16971"/>
                    <a:pt x="2855" y="16966"/>
                    <a:pt x="2889" y="16956"/>
                  </a:cubicBezTo>
                  <a:cubicBezTo>
                    <a:pt x="13549" y="13941"/>
                    <a:pt x="11637" y="421"/>
                    <a:pt x="11617" y="287"/>
                  </a:cubicBezTo>
                  <a:cubicBezTo>
                    <a:pt x="11598" y="173"/>
                    <a:pt x="11523" y="77"/>
                    <a:pt x="11418" y="32"/>
                  </a:cubicBezTo>
                  <a:cubicBezTo>
                    <a:pt x="11370" y="11"/>
                    <a:pt x="11320" y="1"/>
                    <a:pt x="112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7"/>
            <p:cNvSpPr/>
            <p:nvPr/>
          </p:nvSpPr>
          <p:spPr>
            <a:xfrm>
              <a:off x="4585075" y="1772625"/>
              <a:ext cx="231000" cy="424300"/>
            </a:xfrm>
            <a:custGeom>
              <a:avLst/>
              <a:gdLst/>
              <a:ahLst/>
              <a:cxnLst/>
              <a:rect l="l" t="t" r="r" b="b"/>
              <a:pathLst>
                <a:path w="9240" h="16972" extrusionOk="0">
                  <a:moveTo>
                    <a:pt x="8840" y="0"/>
                  </a:moveTo>
                  <a:cubicBezTo>
                    <a:pt x="8710" y="0"/>
                    <a:pt x="8586" y="68"/>
                    <a:pt x="8524" y="185"/>
                  </a:cubicBezTo>
                  <a:lnTo>
                    <a:pt x="44" y="16491"/>
                  </a:lnTo>
                  <a:cubicBezTo>
                    <a:pt x="13" y="16548"/>
                    <a:pt x="1" y="16611"/>
                    <a:pt x="8" y="16673"/>
                  </a:cubicBezTo>
                  <a:cubicBezTo>
                    <a:pt x="22" y="16789"/>
                    <a:pt x="97" y="16889"/>
                    <a:pt x="204" y="16937"/>
                  </a:cubicBezTo>
                  <a:cubicBezTo>
                    <a:pt x="254" y="16960"/>
                    <a:pt x="307" y="16971"/>
                    <a:pt x="359" y="16971"/>
                  </a:cubicBezTo>
                  <a:cubicBezTo>
                    <a:pt x="489" y="16971"/>
                    <a:pt x="614" y="16903"/>
                    <a:pt x="675" y="16785"/>
                  </a:cubicBezTo>
                  <a:lnTo>
                    <a:pt x="9155" y="480"/>
                  </a:lnTo>
                  <a:cubicBezTo>
                    <a:pt x="9239" y="316"/>
                    <a:pt x="9170" y="114"/>
                    <a:pt x="8995" y="34"/>
                  </a:cubicBezTo>
                  <a:cubicBezTo>
                    <a:pt x="8945" y="11"/>
                    <a:pt x="8892" y="0"/>
                    <a:pt x="88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7"/>
            <p:cNvSpPr/>
            <p:nvPr/>
          </p:nvSpPr>
          <p:spPr>
            <a:xfrm>
              <a:off x="4698075" y="1841575"/>
              <a:ext cx="49200" cy="79975"/>
            </a:xfrm>
            <a:custGeom>
              <a:avLst/>
              <a:gdLst/>
              <a:ahLst/>
              <a:cxnLst/>
              <a:rect l="l" t="t" r="r" b="b"/>
              <a:pathLst>
                <a:path w="1968" h="3199" extrusionOk="0">
                  <a:moveTo>
                    <a:pt x="363" y="1"/>
                  </a:moveTo>
                  <a:cubicBezTo>
                    <a:pt x="315" y="1"/>
                    <a:pt x="266" y="10"/>
                    <a:pt x="219" y="29"/>
                  </a:cubicBezTo>
                  <a:cubicBezTo>
                    <a:pt x="84" y="84"/>
                    <a:pt x="0" y="222"/>
                    <a:pt x="14" y="368"/>
                  </a:cubicBezTo>
                  <a:cubicBezTo>
                    <a:pt x="18" y="403"/>
                    <a:pt x="29" y="437"/>
                    <a:pt x="43" y="469"/>
                  </a:cubicBezTo>
                  <a:lnTo>
                    <a:pt x="1246" y="3002"/>
                  </a:lnTo>
                  <a:cubicBezTo>
                    <a:pt x="1305" y="3125"/>
                    <a:pt x="1434" y="3198"/>
                    <a:pt x="1568" y="3198"/>
                  </a:cubicBezTo>
                  <a:cubicBezTo>
                    <a:pt x="1616" y="3198"/>
                    <a:pt x="1665" y="3189"/>
                    <a:pt x="1711" y="3169"/>
                  </a:cubicBezTo>
                  <a:cubicBezTo>
                    <a:pt x="1887" y="3093"/>
                    <a:pt x="1968" y="2897"/>
                    <a:pt x="1887" y="2729"/>
                  </a:cubicBezTo>
                  <a:lnTo>
                    <a:pt x="684" y="197"/>
                  </a:lnTo>
                  <a:cubicBezTo>
                    <a:pt x="625" y="73"/>
                    <a:pt x="497" y="1"/>
                    <a:pt x="3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7"/>
            <p:cNvSpPr/>
            <p:nvPr/>
          </p:nvSpPr>
          <p:spPr>
            <a:xfrm>
              <a:off x="4644700" y="1893425"/>
              <a:ext cx="65375" cy="99650"/>
            </a:xfrm>
            <a:custGeom>
              <a:avLst/>
              <a:gdLst/>
              <a:ahLst/>
              <a:cxnLst/>
              <a:rect l="l" t="t" r="r" b="b"/>
              <a:pathLst>
                <a:path w="2615" h="3986" extrusionOk="0">
                  <a:moveTo>
                    <a:pt x="364" y="0"/>
                  </a:moveTo>
                  <a:cubicBezTo>
                    <a:pt x="309" y="0"/>
                    <a:pt x="252" y="12"/>
                    <a:pt x="200" y="38"/>
                  </a:cubicBezTo>
                  <a:cubicBezTo>
                    <a:pt x="75" y="97"/>
                    <a:pt x="0" y="229"/>
                    <a:pt x="15" y="366"/>
                  </a:cubicBezTo>
                  <a:cubicBezTo>
                    <a:pt x="20" y="409"/>
                    <a:pt x="32" y="450"/>
                    <a:pt x="54" y="486"/>
                  </a:cubicBezTo>
                  <a:lnTo>
                    <a:pt x="1902" y="3807"/>
                  </a:lnTo>
                  <a:cubicBezTo>
                    <a:pt x="1965" y="3920"/>
                    <a:pt x="2087" y="3986"/>
                    <a:pt x="2213" y="3986"/>
                  </a:cubicBezTo>
                  <a:cubicBezTo>
                    <a:pt x="2269" y="3986"/>
                    <a:pt x="2325" y="3973"/>
                    <a:pt x="2378" y="3946"/>
                  </a:cubicBezTo>
                  <a:cubicBezTo>
                    <a:pt x="2549" y="3861"/>
                    <a:pt x="2615" y="3661"/>
                    <a:pt x="2524" y="3499"/>
                  </a:cubicBezTo>
                  <a:lnTo>
                    <a:pt x="676" y="177"/>
                  </a:lnTo>
                  <a:cubicBezTo>
                    <a:pt x="612" y="65"/>
                    <a:pt x="491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7"/>
            <p:cNvSpPr/>
            <p:nvPr/>
          </p:nvSpPr>
          <p:spPr>
            <a:xfrm>
              <a:off x="4593675" y="1967825"/>
              <a:ext cx="80850" cy="93425"/>
            </a:xfrm>
            <a:custGeom>
              <a:avLst/>
              <a:gdLst/>
              <a:ahLst/>
              <a:cxnLst/>
              <a:rect l="l" t="t" r="r" b="b"/>
              <a:pathLst>
                <a:path w="3234" h="3737" extrusionOk="0">
                  <a:moveTo>
                    <a:pt x="361" y="1"/>
                  </a:moveTo>
                  <a:cubicBezTo>
                    <a:pt x="287" y="1"/>
                    <a:pt x="213" y="23"/>
                    <a:pt x="149" y="69"/>
                  </a:cubicBezTo>
                  <a:cubicBezTo>
                    <a:pt x="53" y="136"/>
                    <a:pt x="1" y="251"/>
                    <a:pt x="13" y="368"/>
                  </a:cubicBezTo>
                  <a:cubicBezTo>
                    <a:pt x="19" y="429"/>
                    <a:pt x="44" y="488"/>
                    <a:pt x="83" y="534"/>
                  </a:cubicBezTo>
                  <a:lnTo>
                    <a:pt x="2556" y="3604"/>
                  </a:lnTo>
                  <a:cubicBezTo>
                    <a:pt x="2629" y="3691"/>
                    <a:pt x="2732" y="3736"/>
                    <a:pt x="2837" y="3736"/>
                  </a:cubicBezTo>
                  <a:cubicBezTo>
                    <a:pt x="2911" y="3736"/>
                    <a:pt x="2985" y="3714"/>
                    <a:pt x="3050" y="3668"/>
                  </a:cubicBezTo>
                  <a:cubicBezTo>
                    <a:pt x="3201" y="3562"/>
                    <a:pt x="3233" y="3348"/>
                    <a:pt x="3116" y="3203"/>
                  </a:cubicBezTo>
                  <a:lnTo>
                    <a:pt x="642" y="133"/>
                  </a:lnTo>
                  <a:cubicBezTo>
                    <a:pt x="570" y="46"/>
                    <a:pt x="466" y="1"/>
                    <a:pt x="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7"/>
            <p:cNvSpPr/>
            <p:nvPr/>
          </p:nvSpPr>
          <p:spPr>
            <a:xfrm>
              <a:off x="4567675" y="2046750"/>
              <a:ext cx="73575" cy="78300"/>
            </a:xfrm>
            <a:custGeom>
              <a:avLst/>
              <a:gdLst/>
              <a:ahLst/>
              <a:cxnLst/>
              <a:rect l="l" t="t" r="r" b="b"/>
              <a:pathLst>
                <a:path w="2943" h="3132" extrusionOk="0">
                  <a:moveTo>
                    <a:pt x="361" y="1"/>
                  </a:moveTo>
                  <a:cubicBezTo>
                    <a:pt x="282" y="1"/>
                    <a:pt x="202" y="26"/>
                    <a:pt x="136" y="78"/>
                  </a:cubicBezTo>
                  <a:cubicBezTo>
                    <a:pt x="46" y="146"/>
                    <a:pt x="0" y="257"/>
                    <a:pt x="13" y="369"/>
                  </a:cubicBezTo>
                  <a:cubicBezTo>
                    <a:pt x="20" y="435"/>
                    <a:pt x="46" y="497"/>
                    <a:pt x="91" y="547"/>
                  </a:cubicBezTo>
                  <a:lnTo>
                    <a:pt x="2279" y="3012"/>
                  </a:lnTo>
                  <a:cubicBezTo>
                    <a:pt x="2351" y="3091"/>
                    <a:pt x="2450" y="3132"/>
                    <a:pt x="2550" y="3132"/>
                  </a:cubicBezTo>
                  <a:cubicBezTo>
                    <a:pt x="2629" y="3132"/>
                    <a:pt x="2709" y="3106"/>
                    <a:pt x="2775" y="3054"/>
                  </a:cubicBezTo>
                  <a:cubicBezTo>
                    <a:pt x="2923" y="2940"/>
                    <a:pt x="2942" y="2725"/>
                    <a:pt x="2818" y="2586"/>
                  </a:cubicBezTo>
                  <a:lnTo>
                    <a:pt x="631" y="119"/>
                  </a:lnTo>
                  <a:cubicBezTo>
                    <a:pt x="560" y="41"/>
                    <a:pt x="461" y="1"/>
                    <a:pt x="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7"/>
            <p:cNvSpPr/>
            <p:nvPr/>
          </p:nvSpPr>
          <p:spPr>
            <a:xfrm>
              <a:off x="4751975" y="1849850"/>
              <a:ext cx="67300" cy="25675"/>
            </a:xfrm>
            <a:custGeom>
              <a:avLst/>
              <a:gdLst/>
              <a:ahLst/>
              <a:cxnLst/>
              <a:rect l="l" t="t" r="r" b="b"/>
              <a:pathLst>
                <a:path w="2692" h="1027" extrusionOk="0">
                  <a:moveTo>
                    <a:pt x="2311" y="0"/>
                  </a:moveTo>
                  <a:cubicBezTo>
                    <a:pt x="2288" y="0"/>
                    <a:pt x="2265" y="2"/>
                    <a:pt x="2242" y="7"/>
                  </a:cubicBezTo>
                  <a:lnTo>
                    <a:pt x="300" y="368"/>
                  </a:lnTo>
                  <a:cubicBezTo>
                    <a:pt x="120" y="402"/>
                    <a:pt x="0" y="561"/>
                    <a:pt x="18" y="728"/>
                  </a:cubicBezTo>
                  <a:cubicBezTo>
                    <a:pt x="20" y="739"/>
                    <a:pt x="22" y="750"/>
                    <a:pt x="24" y="759"/>
                  </a:cubicBezTo>
                  <a:cubicBezTo>
                    <a:pt x="57" y="917"/>
                    <a:pt x="204" y="1027"/>
                    <a:pt x="367" y="1027"/>
                  </a:cubicBezTo>
                  <a:cubicBezTo>
                    <a:pt x="390" y="1027"/>
                    <a:pt x="412" y="1025"/>
                    <a:pt x="435" y="1021"/>
                  </a:cubicBezTo>
                  <a:lnTo>
                    <a:pt x="2379" y="659"/>
                  </a:lnTo>
                  <a:cubicBezTo>
                    <a:pt x="2570" y="623"/>
                    <a:pt x="2691" y="436"/>
                    <a:pt x="2656" y="269"/>
                  </a:cubicBezTo>
                  <a:cubicBezTo>
                    <a:pt x="2623" y="110"/>
                    <a:pt x="2475" y="0"/>
                    <a:pt x="23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7"/>
            <p:cNvSpPr/>
            <p:nvPr/>
          </p:nvSpPr>
          <p:spPr>
            <a:xfrm>
              <a:off x="4704000" y="1917150"/>
              <a:ext cx="110100" cy="50775"/>
            </a:xfrm>
            <a:custGeom>
              <a:avLst/>
              <a:gdLst/>
              <a:ahLst/>
              <a:cxnLst/>
              <a:rect l="l" t="t" r="r" b="b"/>
              <a:pathLst>
                <a:path w="4404" h="2031" extrusionOk="0">
                  <a:moveTo>
                    <a:pt x="4003" y="0"/>
                  </a:moveTo>
                  <a:cubicBezTo>
                    <a:pt x="3960" y="0"/>
                    <a:pt x="3917" y="8"/>
                    <a:pt x="3874" y="23"/>
                  </a:cubicBezTo>
                  <a:lnTo>
                    <a:pt x="235" y="1390"/>
                  </a:lnTo>
                  <a:cubicBezTo>
                    <a:pt x="91" y="1440"/>
                    <a:pt x="0" y="1583"/>
                    <a:pt x="14" y="1734"/>
                  </a:cubicBezTo>
                  <a:cubicBezTo>
                    <a:pt x="18" y="1764"/>
                    <a:pt x="27" y="1793"/>
                    <a:pt x="38" y="1821"/>
                  </a:cubicBezTo>
                  <a:cubicBezTo>
                    <a:pt x="92" y="1952"/>
                    <a:pt x="224" y="2030"/>
                    <a:pt x="363" y="2030"/>
                  </a:cubicBezTo>
                  <a:cubicBezTo>
                    <a:pt x="407" y="2030"/>
                    <a:pt x="451" y="2023"/>
                    <a:pt x="494" y="2007"/>
                  </a:cubicBezTo>
                  <a:lnTo>
                    <a:pt x="4135" y="640"/>
                  </a:lnTo>
                  <a:cubicBezTo>
                    <a:pt x="4315" y="572"/>
                    <a:pt x="4404" y="376"/>
                    <a:pt x="4332" y="210"/>
                  </a:cubicBezTo>
                  <a:cubicBezTo>
                    <a:pt x="4276" y="79"/>
                    <a:pt x="4144" y="0"/>
                    <a:pt x="40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7"/>
            <p:cNvSpPr/>
            <p:nvPr/>
          </p:nvSpPr>
          <p:spPr>
            <a:xfrm>
              <a:off x="4668750" y="2009925"/>
              <a:ext cx="119950" cy="21300"/>
            </a:xfrm>
            <a:custGeom>
              <a:avLst/>
              <a:gdLst/>
              <a:ahLst/>
              <a:cxnLst/>
              <a:rect l="l" t="t" r="r" b="b"/>
              <a:pathLst>
                <a:path w="4798" h="852" extrusionOk="0">
                  <a:moveTo>
                    <a:pt x="4425" y="1"/>
                  </a:moveTo>
                  <a:cubicBezTo>
                    <a:pt x="4420" y="1"/>
                    <a:pt x="4415" y="1"/>
                    <a:pt x="4409" y="1"/>
                  </a:cubicBezTo>
                  <a:lnTo>
                    <a:pt x="400" y="188"/>
                  </a:lnTo>
                  <a:cubicBezTo>
                    <a:pt x="206" y="197"/>
                    <a:pt x="1" y="357"/>
                    <a:pt x="20" y="541"/>
                  </a:cubicBezTo>
                  <a:cubicBezTo>
                    <a:pt x="22" y="546"/>
                    <a:pt x="24" y="553"/>
                    <a:pt x="24" y="559"/>
                  </a:cubicBezTo>
                  <a:cubicBezTo>
                    <a:pt x="43" y="727"/>
                    <a:pt x="229" y="852"/>
                    <a:pt x="408" y="852"/>
                  </a:cubicBezTo>
                  <a:cubicBezTo>
                    <a:pt x="416" y="852"/>
                    <a:pt x="423" y="852"/>
                    <a:pt x="430" y="851"/>
                  </a:cubicBezTo>
                  <a:lnTo>
                    <a:pt x="4459" y="664"/>
                  </a:lnTo>
                  <a:cubicBezTo>
                    <a:pt x="4654" y="655"/>
                    <a:pt x="4798" y="500"/>
                    <a:pt x="4787" y="316"/>
                  </a:cubicBezTo>
                  <a:cubicBezTo>
                    <a:pt x="4777" y="126"/>
                    <a:pt x="4611" y="1"/>
                    <a:pt x="4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7"/>
            <p:cNvSpPr/>
            <p:nvPr/>
          </p:nvSpPr>
          <p:spPr>
            <a:xfrm>
              <a:off x="4637000" y="2069450"/>
              <a:ext cx="121425" cy="27050"/>
            </a:xfrm>
            <a:custGeom>
              <a:avLst/>
              <a:gdLst/>
              <a:ahLst/>
              <a:cxnLst/>
              <a:rect l="l" t="t" r="r" b="b"/>
              <a:pathLst>
                <a:path w="4857" h="1082" extrusionOk="0">
                  <a:moveTo>
                    <a:pt x="4486" y="1"/>
                  </a:moveTo>
                  <a:cubicBezTo>
                    <a:pt x="4473" y="1"/>
                    <a:pt x="4461" y="1"/>
                    <a:pt x="4448" y="3"/>
                  </a:cubicBezTo>
                  <a:lnTo>
                    <a:pt x="331" y="420"/>
                  </a:lnTo>
                  <a:cubicBezTo>
                    <a:pt x="139" y="439"/>
                    <a:pt x="0" y="603"/>
                    <a:pt x="20" y="785"/>
                  </a:cubicBezTo>
                  <a:cubicBezTo>
                    <a:pt x="39" y="954"/>
                    <a:pt x="190" y="1081"/>
                    <a:pt x="366" y="1081"/>
                  </a:cubicBezTo>
                  <a:cubicBezTo>
                    <a:pt x="379" y="1081"/>
                    <a:pt x="393" y="1080"/>
                    <a:pt x="406" y="1079"/>
                  </a:cubicBezTo>
                  <a:lnTo>
                    <a:pt x="4523" y="664"/>
                  </a:lnTo>
                  <a:cubicBezTo>
                    <a:pt x="4715" y="644"/>
                    <a:pt x="4856" y="480"/>
                    <a:pt x="4835" y="298"/>
                  </a:cubicBezTo>
                  <a:cubicBezTo>
                    <a:pt x="4816" y="127"/>
                    <a:pt x="4663" y="1"/>
                    <a:pt x="44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7"/>
            <p:cNvSpPr/>
            <p:nvPr/>
          </p:nvSpPr>
          <p:spPr>
            <a:xfrm>
              <a:off x="4601350" y="2129025"/>
              <a:ext cx="103525" cy="36050"/>
            </a:xfrm>
            <a:custGeom>
              <a:avLst/>
              <a:gdLst/>
              <a:ahLst/>
              <a:cxnLst/>
              <a:rect l="l" t="t" r="r" b="b"/>
              <a:pathLst>
                <a:path w="4141" h="1442" extrusionOk="0">
                  <a:moveTo>
                    <a:pt x="3753" y="0"/>
                  </a:moveTo>
                  <a:cubicBezTo>
                    <a:pt x="3725" y="0"/>
                    <a:pt x="3697" y="3"/>
                    <a:pt x="3670" y="9"/>
                  </a:cubicBezTo>
                  <a:lnTo>
                    <a:pt x="287" y="786"/>
                  </a:lnTo>
                  <a:cubicBezTo>
                    <a:pt x="113" y="827"/>
                    <a:pt x="0" y="981"/>
                    <a:pt x="20" y="1145"/>
                  </a:cubicBezTo>
                  <a:cubicBezTo>
                    <a:pt x="22" y="1159"/>
                    <a:pt x="24" y="1173"/>
                    <a:pt x="29" y="1187"/>
                  </a:cubicBezTo>
                  <a:cubicBezTo>
                    <a:pt x="67" y="1339"/>
                    <a:pt x="210" y="1441"/>
                    <a:pt x="368" y="1441"/>
                  </a:cubicBezTo>
                  <a:cubicBezTo>
                    <a:pt x="396" y="1441"/>
                    <a:pt x="425" y="1438"/>
                    <a:pt x="453" y="1431"/>
                  </a:cubicBezTo>
                  <a:lnTo>
                    <a:pt x="3837" y="654"/>
                  </a:lnTo>
                  <a:cubicBezTo>
                    <a:pt x="4026" y="610"/>
                    <a:pt x="4140" y="421"/>
                    <a:pt x="4095" y="253"/>
                  </a:cubicBezTo>
                  <a:cubicBezTo>
                    <a:pt x="4056" y="101"/>
                    <a:pt x="3911" y="0"/>
                    <a:pt x="37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7"/>
            <p:cNvSpPr/>
            <p:nvPr/>
          </p:nvSpPr>
          <p:spPr>
            <a:xfrm>
              <a:off x="3736425" y="2338300"/>
              <a:ext cx="349100" cy="351450"/>
            </a:xfrm>
            <a:custGeom>
              <a:avLst/>
              <a:gdLst/>
              <a:ahLst/>
              <a:cxnLst/>
              <a:rect l="l" t="t" r="r" b="b"/>
              <a:pathLst>
                <a:path w="13964" h="14058" extrusionOk="0">
                  <a:moveTo>
                    <a:pt x="794" y="809"/>
                  </a:moveTo>
                  <a:cubicBezTo>
                    <a:pt x="3166" y="1388"/>
                    <a:pt x="12974" y="4334"/>
                    <a:pt x="12703" y="13345"/>
                  </a:cubicBezTo>
                  <a:cubicBezTo>
                    <a:pt x="12577" y="13355"/>
                    <a:pt x="12411" y="13363"/>
                    <a:pt x="12211" y="13363"/>
                  </a:cubicBezTo>
                  <a:cubicBezTo>
                    <a:pt x="9952" y="13363"/>
                    <a:pt x="3335" y="12342"/>
                    <a:pt x="794" y="809"/>
                  </a:cubicBezTo>
                  <a:close/>
                  <a:moveTo>
                    <a:pt x="366" y="1"/>
                  </a:moveTo>
                  <a:cubicBezTo>
                    <a:pt x="272" y="1"/>
                    <a:pt x="179" y="40"/>
                    <a:pt x="115" y="112"/>
                  </a:cubicBezTo>
                  <a:cubicBezTo>
                    <a:pt x="35" y="199"/>
                    <a:pt x="1" y="319"/>
                    <a:pt x="24" y="434"/>
                  </a:cubicBezTo>
                  <a:cubicBezTo>
                    <a:pt x="2050" y="10382"/>
                    <a:pt x="7004" y="13124"/>
                    <a:pt x="10191" y="13830"/>
                  </a:cubicBezTo>
                  <a:cubicBezTo>
                    <a:pt x="11010" y="14011"/>
                    <a:pt x="11713" y="14058"/>
                    <a:pt x="12219" y="14058"/>
                  </a:cubicBezTo>
                  <a:cubicBezTo>
                    <a:pt x="12739" y="14058"/>
                    <a:pt x="13051" y="14008"/>
                    <a:pt x="13069" y="14005"/>
                  </a:cubicBezTo>
                  <a:cubicBezTo>
                    <a:pt x="13231" y="13973"/>
                    <a:pt x="13350" y="13834"/>
                    <a:pt x="13357" y="13668"/>
                  </a:cubicBezTo>
                  <a:cubicBezTo>
                    <a:pt x="13963" y="2607"/>
                    <a:pt x="553" y="30"/>
                    <a:pt x="420" y="5"/>
                  </a:cubicBezTo>
                  <a:cubicBezTo>
                    <a:pt x="402" y="2"/>
                    <a:pt x="384" y="1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7"/>
            <p:cNvSpPr/>
            <p:nvPr/>
          </p:nvSpPr>
          <p:spPr>
            <a:xfrm>
              <a:off x="3736000" y="2338325"/>
              <a:ext cx="335250" cy="350225"/>
            </a:xfrm>
            <a:custGeom>
              <a:avLst/>
              <a:gdLst/>
              <a:ahLst/>
              <a:cxnLst/>
              <a:rect l="l" t="t" r="r" b="b"/>
              <a:pathLst>
                <a:path w="13410" h="14009" extrusionOk="0">
                  <a:moveTo>
                    <a:pt x="376" y="0"/>
                  </a:moveTo>
                  <a:cubicBezTo>
                    <a:pt x="289" y="0"/>
                    <a:pt x="201" y="36"/>
                    <a:pt x="137" y="106"/>
                  </a:cubicBezTo>
                  <a:cubicBezTo>
                    <a:pt x="4" y="245"/>
                    <a:pt x="0" y="467"/>
                    <a:pt x="127" y="601"/>
                  </a:cubicBezTo>
                  <a:lnTo>
                    <a:pt x="12800" y="13911"/>
                  </a:lnTo>
                  <a:cubicBezTo>
                    <a:pt x="12843" y="13957"/>
                    <a:pt x="12900" y="13988"/>
                    <a:pt x="12961" y="14002"/>
                  </a:cubicBezTo>
                  <a:cubicBezTo>
                    <a:pt x="12983" y="14006"/>
                    <a:pt x="13005" y="14009"/>
                    <a:pt x="13028" y="14009"/>
                  </a:cubicBezTo>
                  <a:cubicBezTo>
                    <a:pt x="13119" y="14009"/>
                    <a:pt x="13208" y="13971"/>
                    <a:pt x="13273" y="13902"/>
                  </a:cubicBezTo>
                  <a:cubicBezTo>
                    <a:pt x="13406" y="13765"/>
                    <a:pt x="13410" y="13542"/>
                    <a:pt x="13282" y="13408"/>
                  </a:cubicBezTo>
                  <a:lnTo>
                    <a:pt x="609" y="98"/>
                  </a:lnTo>
                  <a:cubicBezTo>
                    <a:pt x="546" y="33"/>
                    <a:pt x="461" y="0"/>
                    <a:pt x="3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7"/>
            <p:cNvSpPr/>
            <p:nvPr/>
          </p:nvSpPr>
          <p:spPr>
            <a:xfrm>
              <a:off x="3769675" y="2446250"/>
              <a:ext cx="87025" cy="25450"/>
            </a:xfrm>
            <a:custGeom>
              <a:avLst/>
              <a:gdLst/>
              <a:ahLst/>
              <a:cxnLst/>
              <a:rect l="l" t="t" r="r" b="b"/>
              <a:pathLst>
                <a:path w="3481" h="1018" extrusionOk="0">
                  <a:moveTo>
                    <a:pt x="3145" y="1"/>
                  </a:moveTo>
                  <a:cubicBezTo>
                    <a:pt x="3133" y="1"/>
                    <a:pt x="3121" y="2"/>
                    <a:pt x="3108" y="3"/>
                  </a:cubicBezTo>
                  <a:lnTo>
                    <a:pt x="323" y="320"/>
                  </a:lnTo>
                  <a:cubicBezTo>
                    <a:pt x="137" y="342"/>
                    <a:pt x="0" y="515"/>
                    <a:pt x="15" y="705"/>
                  </a:cubicBezTo>
                  <a:cubicBezTo>
                    <a:pt x="22" y="851"/>
                    <a:pt x="125" y="976"/>
                    <a:pt x="268" y="1010"/>
                  </a:cubicBezTo>
                  <a:cubicBezTo>
                    <a:pt x="290" y="1015"/>
                    <a:pt x="314" y="1017"/>
                    <a:pt x="337" y="1017"/>
                  </a:cubicBezTo>
                  <a:cubicBezTo>
                    <a:pt x="349" y="1017"/>
                    <a:pt x="361" y="1016"/>
                    <a:pt x="373" y="1015"/>
                  </a:cubicBezTo>
                  <a:lnTo>
                    <a:pt x="3158" y="698"/>
                  </a:lnTo>
                  <a:cubicBezTo>
                    <a:pt x="3342" y="677"/>
                    <a:pt x="3481" y="504"/>
                    <a:pt x="3466" y="313"/>
                  </a:cubicBezTo>
                  <a:cubicBezTo>
                    <a:pt x="3453" y="134"/>
                    <a:pt x="3313" y="1"/>
                    <a:pt x="3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7"/>
            <p:cNvSpPr/>
            <p:nvPr/>
          </p:nvSpPr>
          <p:spPr>
            <a:xfrm>
              <a:off x="3801125" y="2504675"/>
              <a:ext cx="111400" cy="34300"/>
            </a:xfrm>
            <a:custGeom>
              <a:avLst/>
              <a:gdLst/>
              <a:ahLst/>
              <a:cxnLst/>
              <a:rect l="l" t="t" r="r" b="b"/>
              <a:pathLst>
                <a:path w="4456" h="1372" extrusionOk="0">
                  <a:moveTo>
                    <a:pt x="4113" y="0"/>
                  </a:moveTo>
                  <a:cubicBezTo>
                    <a:pt x="4094" y="0"/>
                    <a:pt x="4074" y="2"/>
                    <a:pt x="4055" y="6"/>
                  </a:cubicBezTo>
                  <a:lnTo>
                    <a:pt x="312" y="678"/>
                  </a:lnTo>
                  <a:cubicBezTo>
                    <a:pt x="129" y="710"/>
                    <a:pt x="0" y="892"/>
                    <a:pt x="27" y="1080"/>
                  </a:cubicBezTo>
                  <a:cubicBezTo>
                    <a:pt x="41" y="1219"/>
                    <a:pt x="143" y="1332"/>
                    <a:pt x="277" y="1364"/>
                  </a:cubicBezTo>
                  <a:cubicBezTo>
                    <a:pt x="300" y="1369"/>
                    <a:pt x="324" y="1371"/>
                    <a:pt x="347" y="1371"/>
                  </a:cubicBezTo>
                  <a:cubicBezTo>
                    <a:pt x="366" y="1371"/>
                    <a:pt x="385" y="1370"/>
                    <a:pt x="403" y="1366"/>
                  </a:cubicBezTo>
                  <a:lnTo>
                    <a:pt x="4145" y="694"/>
                  </a:lnTo>
                  <a:cubicBezTo>
                    <a:pt x="4327" y="662"/>
                    <a:pt x="4455" y="482"/>
                    <a:pt x="4431" y="291"/>
                  </a:cubicBezTo>
                  <a:cubicBezTo>
                    <a:pt x="4408" y="121"/>
                    <a:pt x="4271" y="0"/>
                    <a:pt x="41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7"/>
            <p:cNvSpPr/>
            <p:nvPr/>
          </p:nvSpPr>
          <p:spPr>
            <a:xfrm>
              <a:off x="3854550" y="2560325"/>
              <a:ext cx="111400" cy="51125"/>
            </a:xfrm>
            <a:custGeom>
              <a:avLst/>
              <a:gdLst/>
              <a:ahLst/>
              <a:cxnLst/>
              <a:rect l="l" t="t" r="r" b="b"/>
              <a:pathLst>
                <a:path w="4456" h="2045" extrusionOk="0">
                  <a:moveTo>
                    <a:pt x="4091" y="0"/>
                  </a:moveTo>
                  <a:cubicBezTo>
                    <a:pt x="4055" y="0"/>
                    <a:pt x="4018" y="7"/>
                    <a:pt x="3981" y="20"/>
                  </a:cubicBezTo>
                  <a:lnTo>
                    <a:pt x="274" y="1365"/>
                  </a:lnTo>
                  <a:cubicBezTo>
                    <a:pt x="96" y="1433"/>
                    <a:pt x="0" y="1627"/>
                    <a:pt x="55" y="1811"/>
                  </a:cubicBezTo>
                  <a:cubicBezTo>
                    <a:pt x="87" y="1923"/>
                    <a:pt x="178" y="2010"/>
                    <a:pt x="294" y="2037"/>
                  </a:cubicBezTo>
                  <a:cubicBezTo>
                    <a:pt x="316" y="2042"/>
                    <a:pt x="339" y="2044"/>
                    <a:pt x="362" y="2044"/>
                  </a:cubicBezTo>
                  <a:cubicBezTo>
                    <a:pt x="400" y="2044"/>
                    <a:pt x="438" y="2038"/>
                    <a:pt x="474" y="2025"/>
                  </a:cubicBezTo>
                  <a:lnTo>
                    <a:pt x="4181" y="679"/>
                  </a:lnTo>
                  <a:cubicBezTo>
                    <a:pt x="4359" y="612"/>
                    <a:pt x="4455" y="417"/>
                    <a:pt x="4400" y="234"/>
                  </a:cubicBezTo>
                  <a:cubicBezTo>
                    <a:pt x="4360" y="92"/>
                    <a:pt x="4231" y="0"/>
                    <a:pt x="40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7"/>
            <p:cNvSpPr/>
            <p:nvPr/>
          </p:nvSpPr>
          <p:spPr>
            <a:xfrm>
              <a:off x="3920650" y="2612400"/>
              <a:ext cx="94975" cy="49250"/>
            </a:xfrm>
            <a:custGeom>
              <a:avLst/>
              <a:gdLst/>
              <a:ahLst/>
              <a:cxnLst/>
              <a:rect l="l" t="t" r="r" b="b"/>
              <a:pathLst>
                <a:path w="3799" h="1970" extrusionOk="0">
                  <a:moveTo>
                    <a:pt x="3430" y="1"/>
                  </a:moveTo>
                  <a:cubicBezTo>
                    <a:pt x="3389" y="1"/>
                    <a:pt x="3347" y="9"/>
                    <a:pt x="3306" y="25"/>
                  </a:cubicBezTo>
                  <a:lnTo>
                    <a:pt x="264" y="1296"/>
                  </a:lnTo>
                  <a:cubicBezTo>
                    <a:pt x="88" y="1371"/>
                    <a:pt x="1" y="1570"/>
                    <a:pt x="65" y="1750"/>
                  </a:cubicBezTo>
                  <a:cubicBezTo>
                    <a:pt x="100" y="1857"/>
                    <a:pt x="188" y="1936"/>
                    <a:pt x="298" y="1961"/>
                  </a:cubicBezTo>
                  <a:cubicBezTo>
                    <a:pt x="321" y="1966"/>
                    <a:pt x="344" y="1969"/>
                    <a:pt x="368" y="1969"/>
                  </a:cubicBezTo>
                  <a:cubicBezTo>
                    <a:pt x="410" y="1969"/>
                    <a:pt x="452" y="1960"/>
                    <a:pt x="492" y="1943"/>
                  </a:cubicBezTo>
                  <a:lnTo>
                    <a:pt x="3534" y="674"/>
                  </a:lnTo>
                  <a:cubicBezTo>
                    <a:pt x="3711" y="598"/>
                    <a:pt x="3798" y="400"/>
                    <a:pt x="3734" y="220"/>
                  </a:cubicBezTo>
                  <a:cubicBezTo>
                    <a:pt x="3689" y="84"/>
                    <a:pt x="3563" y="1"/>
                    <a:pt x="34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7"/>
            <p:cNvSpPr/>
            <p:nvPr/>
          </p:nvSpPr>
          <p:spPr>
            <a:xfrm>
              <a:off x="3803300" y="2359825"/>
              <a:ext cx="25100" cy="66400"/>
            </a:xfrm>
            <a:custGeom>
              <a:avLst/>
              <a:gdLst/>
              <a:ahLst/>
              <a:cxnLst/>
              <a:rect l="l" t="t" r="r" b="b"/>
              <a:pathLst>
                <a:path w="1004" h="2656" extrusionOk="0">
                  <a:moveTo>
                    <a:pt x="659" y="1"/>
                  </a:moveTo>
                  <a:cubicBezTo>
                    <a:pt x="491" y="1"/>
                    <a:pt x="341" y="130"/>
                    <a:pt x="316" y="309"/>
                  </a:cubicBezTo>
                  <a:lnTo>
                    <a:pt x="27" y="2264"/>
                  </a:lnTo>
                  <a:cubicBezTo>
                    <a:pt x="1" y="2446"/>
                    <a:pt x="111" y="2612"/>
                    <a:pt x="277" y="2647"/>
                  </a:cubicBezTo>
                  <a:cubicBezTo>
                    <a:pt x="288" y="2649"/>
                    <a:pt x="297" y="2651"/>
                    <a:pt x="307" y="2653"/>
                  </a:cubicBezTo>
                  <a:cubicBezTo>
                    <a:pt x="320" y="2654"/>
                    <a:pt x="333" y="2655"/>
                    <a:pt x="345" y="2655"/>
                  </a:cubicBezTo>
                  <a:cubicBezTo>
                    <a:pt x="512" y="2655"/>
                    <a:pt x="662" y="2525"/>
                    <a:pt x="689" y="2346"/>
                  </a:cubicBezTo>
                  <a:lnTo>
                    <a:pt x="975" y="391"/>
                  </a:lnTo>
                  <a:cubicBezTo>
                    <a:pt x="1004" y="199"/>
                    <a:pt x="867" y="24"/>
                    <a:pt x="697" y="3"/>
                  </a:cubicBezTo>
                  <a:cubicBezTo>
                    <a:pt x="685" y="1"/>
                    <a:pt x="672" y="1"/>
                    <a:pt x="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7"/>
            <p:cNvSpPr/>
            <p:nvPr/>
          </p:nvSpPr>
          <p:spPr>
            <a:xfrm>
              <a:off x="3872750" y="2387000"/>
              <a:ext cx="19825" cy="114650"/>
            </a:xfrm>
            <a:custGeom>
              <a:avLst/>
              <a:gdLst/>
              <a:ahLst/>
              <a:cxnLst/>
              <a:rect l="l" t="t" r="r" b="b"/>
              <a:pathLst>
                <a:path w="793" h="4586" extrusionOk="0">
                  <a:moveTo>
                    <a:pt x="355" y="0"/>
                  </a:moveTo>
                  <a:cubicBezTo>
                    <a:pt x="347" y="0"/>
                    <a:pt x="339" y="1"/>
                    <a:pt x="331" y="1"/>
                  </a:cubicBezTo>
                  <a:cubicBezTo>
                    <a:pt x="147" y="14"/>
                    <a:pt x="1" y="179"/>
                    <a:pt x="6" y="372"/>
                  </a:cubicBezTo>
                  <a:lnTo>
                    <a:pt x="119" y="4258"/>
                  </a:lnTo>
                  <a:cubicBezTo>
                    <a:pt x="119" y="4412"/>
                    <a:pt x="224" y="4544"/>
                    <a:pt x="373" y="4579"/>
                  </a:cubicBezTo>
                  <a:cubicBezTo>
                    <a:pt x="395" y="4583"/>
                    <a:pt x="417" y="4585"/>
                    <a:pt x="440" y="4585"/>
                  </a:cubicBezTo>
                  <a:cubicBezTo>
                    <a:pt x="447" y="4585"/>
                    <a:pt x="455" y="4585"/>
                    <a:pt x="462" y="4585"/>
                  </a:cubicBezTo>
                  <a:cubicBezTo>
                    <a:pt x="646" y="4572"/>
                    <a:pt x="792" y="4406"/>
                    <a:pt x="787" y="4214"/>
                  </a:cubicBezTo>
                  <a:lnTo>
                    <a:pt x="675" y="327"/>
                  </a:lnTo>
                  <a:cubicBezTo>
                    <a:pt x="669" y="143"/>
                    <a:pt x="526" y="0"/>
                    <a:pt x="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7"/>
            <p:cNvSpPr/>
            <p:nvPr/>
          </p:nvSpPr>
          <p:spPr>
            <a:xfrm>
              <a:off x="3923600" y="2440200"/>
              <a:ext cx="46875" cy="115125"/>
            </a:xfrm>
            <a:custGeom>
              <a:avLst/>
              <a:gdLst/>
              <a:ahLst/>
              <a:cxnLst/>
              <a:rect l="l" t="t" r="r" b="b"/>
              <a:pathLst>
                <a:path w="1875" h="4605" extrusionOk="0">
                  <a:moveTo>
                    <a:pt x="1510" y="1"/>
                  </a:moveTo>
                  <a:cubicBezTo>
                    <a:pt x="1357" y="1"/>
                    <a:pt x="1225" y="114"/>
                    <a:pt x="1178" y="270"/>
                  </a:cubicBezTo>
                  <a:lnTo>
                    <a:pt x="54" y="4123"/>
                  </a:lnTo>
                  <a:cubicBezTo>
                    <a:pt x="0" y="4310"/>
                    <a:pt x="86" y="4556"/>
                    <a:pt x="264" y="4595"/>
                  </a:cubicBezTo>
                  <a:lnTo>
                    <a:pt x="284" y="4599"/>
                  </a:lnTo>
                  <a:cubicBezTo>
                    <a:pt x="302" y="4603"/>
                    <a:pt x="321" y="4605"/>
                    <a:pt x="340" y="4605"/>
                  </a:cubicBezTo>
                  <a:cubicBezTo>
                    <a:pt x="493" y="4605"/>
                    <a:pt x="644" y="4469"/>
                    <a:pt x="692" y="4308"/>
                  </a:cubicBezTo>
                  <a:lnTo>
                    <a:pt x="1821" y="436"/>
                  </a:lnTo>
                  <a:cubicBezTo>
                    <a:pt x="1875" y="250"/>
                    <a:pt x="1775" y="63"/>
                    <a:pt x="1599" y="13"/>
                  </a:cubicBezTo>
                  <a:cubicBezTo>
                    <a:pt x="1569" y="5"/>
                    <a:pt x="1539" y="1"/>
                    <a:pt x="15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7"/>
            <p:cNvSpPr/>
            <p:nvPr/>
          </p:nvSpPr>
          <p:spPr>
            <a:xfrm>
              <a:off x="3974725" y="2488375"/>
              <a:ext cx="42050" cy="118225"/>
            </a:xfrm>
            <a:custGeom>
              <a:avLst/>
              <a:gdLst/>
              <a:ahLst/>
              <a:cxnLst/>
              <a:rect l="l" t="t" r="r" b="b"/>
              <a:pathLst>
                <a:path w="1682" h="4729" extrusionOk="0">
                  <a:moveTo>
                    <a:pt x="1325" y="0"/>
                  </a:moveTo>
                  <a:cubicBezTo>
                    <a:pt x="1169" y="0"/>
                    <a:pt x="1027" y="113"/>
                    <a:pt x="988" y="278"/>
                  </a:cubicBezTo>
                  <a:lnTo>
                    <a:pt x="46" y="4308"/>
                  </a:lnTo>
                  <a:cubicBezTo>
                    <a:pt x="1" y="4496"/>
                    <a:pt x="111" y="4682"/>
                    <a:pt x="291" y="4721"/>
                  </a:cubicBezTo>
                  <a:cubicBezTo>
                    <a:pt x="315" y="4726"/>
                    <a:pt x="338" y="4729"/>
                    <a:pt x="362" y="4729"/>
                  </a:cubicBezTo>
                  <a:cubicBezTo>
                    <a:pt x="515" y="4729"/>
                    <a:pt x="657" y="4616"/>
                    <a:pt x="696" y="4450"/>
                  </a:cubicBezTo>
                  <a:lnTo>
                    <a:pt x="1637" y="423"/>
                  </a:lnTo>
                  <a:cubicBezTo>
                    <a:pt x="1681" y="234"/>
                    <a:pt x="1571" y="48"/>
                    <a:pt x="1393" y="7"/>
                  </a:cubicBezTo>
                  <a:cubicBezTo>
                    <a:pt x="1370" y="2"/>
                    <a:pt x="1347" y="0"/>
                    <a:pt x="13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7"/>
            <p:cNvSpPr/>
            <p:nvPr/>
          </p:nvSpPr>
          <p:spPr>
            <a:xfrm>
              <a:off x="4028500" y="2558775"/>
              <a:ext cx="26675" cy="103850"/>
            </a:xfrm>
            <a:custGeom>
              <a:avLst/>
              <a:gdLst/>
              <a:ahLst/>
              <a:cxnLst/>
              <a:rect l="l" t="t" r="r" b="b"/>
              <a:pathLst>
                <a:path w="1067" h="4154" extrusionOk="0">
                  <a:moveTo>
                    <a:pt x="726" y="1"/>
                  </a:moveTo>
                  <a:cubicBezTo>
                    <a:pt x="553" y="1"/>
                    <a:pt x="401" y="141"/>
                    <a:pt x="382" y="324"/>
                  </a:cubicBezTo>
                  <a:lnTo>
                    <a:pt x="19" y="3776"/>
                  </a:lnTo>
                  <a:cubicBezTo>
                    <a:pt x="1" y="3954"/>
                    <a:pt x="111" y="4109"/>
                    <a:pt x="272" y="4145"/>
                  </a:cubicBezTo>
                  <a:cubicBezTo>
                    <a:pt x="286" y="4149"/>
                    <a:pt x="300" y="4150"/>
                    <a:pt x="315" y="4152"/>
                  </a:cubicBezTo>
                  <a:cubicBezTo>
                    <a:pt x="323" y="4153"/>
                    <a:pt x="331" y="4153"/>
                    <a:pt x="340" y="4153"/>
                  </a:cubicBezTo>
                  <a:cubicBezTo>
                    <a:pt x="513" y="4153"/>
                    <a:pt x="665" y="4013"/>
                    <a:pt x="683" y="3830"/>
                  </a:cubicBezTo>
                  <a:lnTo>
                    <a:pt x="1047" y="376"/>
                  </a:lnTo>
                  <a:cubicBezTo>
                    <a:pt x="1067" y="184"/>
                    <a:pt x="922" y="14"/>
                    <a:pt x="751" y="2"/>
                  </a:cubicBezTo>
                  <a:cubicBezTo>
                    <a:pt x="743" y="1"/>
                    <a:pt x="734" y="1"/>
                    <a:pt x="7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7"/>
            <p:cNvSpPr/>
            <p:nvPr/>
          </p:nvSpPr>
          <p:spPr>
            <a:xfrm>
              <a:off x="3928675" y="3190550"/>
              <a:ext cx="431725" cy="241225"/>
            </a:xfrm>
            <a:custGeom>
              <a:avLst/>
              <a:gdLst/>
              <a:ahLst/>
              <a:cxnLst/>
              <a:rect l="l" t="t" r="r" b="b"/>
              <a:pathLst>
                <a:path w="17269" h="9649" extrusionOk="0">
                  <a:moveTo>
                    <a:pt x="12904" y="683"/>
                  </a:moveTo>
                  <a:cubicBezTo>
                    <a:pt x="14043" y="683"/>
                    <a:pt x="15247" y="878"/>
                    <a:pt x="16511" y="1326"/>
                  </a:cubicBezTo>
                  <a:cubicBezTo>
                    <a:pt x="16175" y="2720"/>
                    <a:pt x="14090" y="8970"/>
                    <a:pt x="3690" y="8970"/>
                  </a:cubicBezTo>
                  <a:cubicBezTo>
                    <a:pt x="2829" y="8970"/>
                    <a:pt x="1911" y="8927"/>
                    <a:pt x="932" y="8835"/>
                  </a:cubicBezTo>
                  <a:cubicBezTo>
                    <a:pt x="2020" y="7062"/>
                    <a:pt x="6387" y="683"/>
                    <a:pt x="12904" y="683"/>
                  </a:cubicBezTo>
                  <a:close/>
                  <a:moveTo>
                    <a:pt x="12856" y="1"/>
                  </a:moveTo>
                  <a:cubicBezTo>
                    <a:pt x="4944" y="1"/>
                    <a:pt x="109" y="8843"/>
                    <a:pt x="54" y="8946"/>
                  </a:cubicBezTo>
                  <a:cubicBezTo>
                    <a:pt x="0" y="9047"/>
                    <a:pt x="4" y="9169"/>
                    <a:pt x="61" y="9268"/>
                  </a:cubicBezTo>
                  <a:cubicBezTo>
                    <a:pt x="120" y="9370"/>
                    <a:pt x="223" y="9439"/>
                    <a:pt x="341" y="9454"/>
                  </a:cubicBezTo>
                  <a:cubicBezTo>
                    <a:pt x="1553" y="9587"/>
                    <a:pt x="2679" y="9649"/>
                    <a:pt x="3726" y="9649"/>
                  </a:cubicBezTo>
                  <a:cubicBezTo>
                    <a:pt x="11387" y="9649"/>
                    <a:pt x="14754" y="6348"/>
                    <a:pt x="16203" y="3867"/>
                  </a:cubicBezTo>
                  <a:cubicBezTo>
                    <a:pt x="17062" y="2397"/>
                    <a:pt x="17245" y="1217"/>
                    <a:pt x="17251" y="1181"/>
                  </a:cubicBezTo>
                  <a:cubicBezTo>
                    <a:pt x="17268" y="1016"/>
                    <a:pt x="17174" y="861"/>
                    <a:pt x="17017" y="802"/>
                  </a:cubicBezTo>
                  <a:cubicBezTo>
                    <a:pt x="15552" y="241"/>
                    <a:pt x="14162" y="1"/>
                    <a:pt x="128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7"/>
            <p:cNvSpPr/>
            <p:nvPr/>
          </p:nvSpPr>
          <p:spPr>
            <a:xfrm>
              <a:off x="3927775" y="3210000"/>
              <a:ext cx="432575" cy="216925"/>
            </a:xfrm>
            <a:custGeom>
              <a:avLst/>
              <a:gdLst/>
              <a:ahLst/>
              <a:cxnLst/>
              <a:rect l="l" t="t" r="r" b="b"/>
              <a:pathLst>
                <a:path w="17303" h="8677" extrusionOk="0">
                  <a:moveTo>
                    <a:pt x="16927" y="1"/>
                  </a:moveTo>
                  <a:cubicBezTo>
                    <a:pt x="16876" y="1"/>
                    <a:pt x="16826" y="12"/>
                    <a:pt x="16779" y="35"/>
                  </a:cubicBezTo>
                  <a:lnTo>
                    <a:pt x="232" y="8032"/>
                  </a:lnTo>
                  <a:cubicBezTo>
                    <a:pt x="65" y="8114"/>
                    <a:pt x="1" y="8323"/>
                    <a:pt x="93" y="8485"/>
                  </a:cubicBezTo>
                  <a:cubicBezTo>
                    <a:pt x="160" y="8607"/>
                    <a:pt x="287" y="8677"/>
                    <a:pt x="415" y="8677"/>
                  </a:cubicBezTo>
                  <a:cubicBezTo>
                    <a:pt x="465" y="8677"/>
                    <a:pt x="515" y="8666"/>
                    <a:pt x="562" y="8644"/>
                  </a:cubicBezTo>
                  <a:lnTo>
                    <a:pt x="17110" y="646"/>
                  </a:lnTo>
                  <a:cubicBezTo>
                    <a:pt x="17167" y="619"/>
                    <a:pt x="17213" y="575"/>
                    <a:pt x="17246" y="521"/>
                  </a:cubicBezTo>
                  <a:cubicBezTo>
                    <a:pt x="17303" y="420"/>
                    <a:pt x="17303" y="295"/>
                    <a:pt x="17247" y="193"/>
                  </a:cubicBezTo>
                  <a:cubicBezTo>
                    <a:pt x="17182" y="72"/>
                    <a:pt x="17055" y="1"/>
                    <a:pt x="16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7"/>
            <p:cNvSpPr/>
            <p:nvPr/>
          </p:nvSpPr>
          <p:spPr>
            <a:xfrm>
              <a:off x="4048825" y="3345100"/>
              <a:ext cx="32500" cy="85725"/>
            </a:xfrm>
            <a:custGeom>
              <a:avLst/>
              <a:gdLst/>
              <a:ahLst/>
              <a:cxnLst/>
              <a:rect l="l" t="t" r="r" b="b"/>
              <a:pathLst>
                <a:path w="1300" h="3429" extrusionOk="0">
                  <a:moveTo>
                    <a:pt x="906" y="0"/>
                  </a:moveTo>
                  <a:cubicBezTo>
                    <a:pt x="752" y="0"/>
                    <a:pt x="617" y="103"/>
                    <a:pt x="587" y="257"/>
                  </a:cubicBezTo>
                  <a:lnTo>
                    <a:pt x="36" y="3006"/>
                  </a:lnTo>
                  <a:cubicBezTo>
                    <a:pt x="1" y="3188"/>
                    <a:pt x="122" y="3372"/>
                    <a:pt x="309" y="3418"/>
                  </a:cubicBezTo>
                  <a:cubicBezTo>
                    <a:pt x="337" y="3425"/>
                    <a:pt x="365" y="3429"/>
                    <a:pt x="393" y="3429"/>
                  </a:cubicBezTo>
                  <a:cubicBezTo>
                    <a:pt x="506" y="3429"/>
                    <a:pt x="614" y="3370"/>
                    <a:pt x="676" y="3270"/>
                  </a:cubicBezTo>
                  <a:cubicBezTo>
                    <a:pt x="694" y="3238"/>
                    <a:pt x="706" y="3206"/>
                    <a:pt x="713" y="3172"/>
                  </a:cubicBezTo>
                  <a:lnTo>
                    <a:pt x="1264" y="422"/>
                  </a:lnTo>
                  <a:cubicBezTo>
                    <a:pt x="1300" y="240"/>
                    <a:pt x="1178" y="55"/>
                    <a:pt x="991" y="11"/>
                  </a:cubicBezTo>
                  <a:cubicBezTo>
                    <a:pt x="962" y="3"/>
                    <a:pt x="934" y="0"/>
                    <a:pt x="9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7"/>
            <p:cNvSpPr/>
            <p:nvPr/>
          </p:nvSpPr>
          <p:spPr>
            <a:xfrm>
              <a:off x="4122775" y="3309975"/>
              <a:ext cx="30950" cy="111225"/>
            </a:xfrm>
            <a:custGeom>
              <a:avLst/>
              <a:gdLst/>
              <a:ahLst/>
              <a:cxnLst/>
              <a:rect l="l" t="t" r="r" b="b"/>
              <a:pathLst>
                <a:path w="1238" h="4449" extrusionOk="0">
                  <a:moveTo>
                    <a:pt x="852" y="0"/>
                  </a:moveTo>
                  <a:cubicBezTo>
                    <a:pt x="689" y="0"/>
                    <a:pt x="550" y="116"/>
                    <a:pt x="528" y="279"/>
                  </a:cubicBezTo>
                  <a:lnTo>
                    <a:pt x="26" y="4046"/>
                  </a:lnTo>
                  <a:cubicBezTo>
                    <a:pt x="1" y="4231"/>
                    <a:pt x="133" y="4408"/>
                    <a:pt x="321" y="4441"/>
                  </a:cubicBezTo>
                  <a:cubicBezTo>
                    <a:pt x="344" y="4446"/>
                    <a:pt x="366" y="4448"/>
                    <a:pt x="388" y="4448"/>
                  </a:cubicBezTo>
                  <a:cubicBezTo>
                    <a:pt x="501" y="4448"/>
                    <a:pt x="607" y="4389"/>
                    <a:pt x="667" y="4290"/>
                  </a:cubicBezTo>
                  <a:cubicBezTo>
                    <a:pt x="689" y="4253"/>
                    <a:pt x="703" y="4212"/>
                    <a:pt x="708" y="4171"/>
                  </a:cubicBezTo>
                  <a:lnTo>
                    <a:pt x="1212" y="402"/>
                  </a:lnTo>
                  <a:cubicBezTo>
                    <a:pt x="1237" y="218"/>
                    <a:pt x="1104" y="42"/>
                    <a:pt x="915" y="6"/>
                  </a:cubicBezTo>
                  <a:cubicBezTo>
                    <a:pt x="894" y="2"/>
                    <a:pt x="873" y="0"/>
                    <a:pt x="8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7"/>
            <p:cNvSpPr/>
            <p:nvPr/>
          </p:nvSpPr>
          <p:spPr>
            <a:xfrm>
              <a:off x="4204900" y="3276525"/>
              <a:ext cx="21175" cy="115550"/>
            </a:xfrm>
            <a:custGeom>
              <a:avLst/>
              <a:gdLst/>
              <a:ahLst/>
              <a:cxnLst/>
              <a:rect l="l" t="t" r="r" b="b"/>
              <a:pathLst>
                <a:path w="847" h="4622" extrusionOk="0">
                  <a:moveTo>
                    <a:pt x="326" y="0"/>
                  </a:moveTo>
                  <a:cubicBezTo>
                    <a:pt x="147" y="0"/>
                    <a:pt x="0" y="152"/>
                    <a:pt x="7" y="335"/>
                  </a:cubicBezTo>
                  <a:lnTo>
                    <a:pt x="155" y="4275"/>
                  </a:lnTo>
                  <a:cubicBezTo>
                    <a:pt x="166" y="4466"/>
                    <a:pt x="321" y="4616"/>
                    <a:pt x="511" y="4621"/>
                  </a:cubicBezTo>
                  <a:cubicBezTo>
                    <a:pt x="515" y="4621"/>
                    <a:pt x="518" y="4621"/>
                    <a:pt x="521" y="4621"/>
                  </a:cubicBezTo>
                  <a:cubicBezTo>
                    <a:pt x="635" y="4621"/>
                    <a:pt x="741" y="4561"/>
                    <a:pt x="800" y="4463"/>
                  </a:cubicBezTo>
                  <a:cubicBezTo>
                    <a:pt x="830" y="4409"/>
                    <a:pt x="846" y="4349"/>
                    <a:pt x="843" y="4286"/>
                  </a:cubicBezTo>
                  <a:lnTo>
                    <a:pt x="695" y="346"/>
                  </a:lnTo>
                  <a:cubicBezTo>
                    <a:pt x="684" y="155"/>
                    <a:pt x="529" y="6"/>
                    <a:pt x="339" y="0"/>
                  </a:cubicBezTo>
                  <a:cubicBezTo>
                    <a:pt x="334" y="0"/>
                    <a:pt x="33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7"/>
            <p:cNvSpPr/>
            <p:nvPr/>
          </p:nvSpPr>
          <p:spPr>
            <a:xfrm>
              <a:off x="4269400" y="3245275"/>
              <a:ext cx="24750" cy="99075"/>
            </a:xfrm>
            <a:custGeom>
              <a:avLst/>
              <a:gdLst/>
              <a:ahLst/>
              <a:cxnLst/>
              <a:rect l="l" t="t" r="r" b="b"/>
              <a:pathLst>
                <a:path w="990" h="3963" extrusionOk="0">
                  <a:moveTo>
                    <a:pt x="342" y="1"/>
                  </a:moveTo>
                  <a:cubicBezTo>
                    <a:pt x="339" y="1"/>
                    <a:pt x="335" y="1"/>
                    <a:pt x="332" y="1"/>
                  </a:cubicBezTo>
                  <a:cubicBezTo>
                    <a:pt x="145" y="3"/>
                    <a:pt x="0" y="163"/>
                    <a:pt x="18" y="349"/>
                  </a:cubicBezTo>
                  <a:lnTo>
                    <a:pt x="296" y="3635"/>
                  </a:lnTo>
                  <a:cubicBezTo>
                    <a:pt x="315" y="3820"/>
                    <a:pt x="472" y="3963"/>
                    <a:pt x="658" y="3963"/>
                  </a:cubicBezTo>
                  <a:cubicBezTo>
                    <a:pt x="662" y="3963"/>
                    <a:pt x="665" y="3963"/>
                    <a:pt x="669" y="3963"/>
                  </a:cubicBezTo>
                  <a:cubicBezTo>
                    <a:pt x="781" y="3961"/>
                    <a:pt x="884" y="3902"/>
                    <a:pt x="941" y="3806"/>
                  </a:cubicBezTo>
                  <a:cubicBezTo>
                    <a:pt x="975" y="3747"/>
                    <a:pt x="989" y="3681"/>
                    <a:pt x="984" y="3615"/>
                  </a:cubicBezTo>
                  <a:lnTo>
                    <a:pt x="704" y="329"/>
                  </a:lnTo>
                  <a:cubicBezTo>
                    <a:pt x="685" y="144"/>
                    <a:pt x="528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7"/>
            <p:cNvSpPr/>
            <p:nvPr/>
          </p:nvSpPr>
          <p:spPr>
            <a:xfrm>
              <a:off x="3971075" y="3345900"/>
              <a:ext cx="63975" cy="38725"/>
            </a:xfrm>
            <a:custGeom>
              <a:avLst/>
              <a:gdLst/>
              <a:ahLst/>
              <a:cxnLst/>
              <a:rect l="l" t="t" r="r" b="b"/>
              <a:pathLst>
                <a:path w="2559" h="1549" extrusionOk="0">
                  <a:moveTo>
                    <a:pt x="381" y="1"/>
                  </a:moveTo>
                  <a:cubicBezTo>
                    <a:pt x="252" y="1"/>
                    <a:pt x="130" y="71"/>
                    <a:pt x="79" y="184"/>
                  </a:cubicBezTo>
                  <a:cubicBezTo>
                    <a:pt x="1" y="351"/>
                    <a:pt x="79" y="554"/>
                    <a:pt x="252" y="640"/>
                  </a:cubicBezTo>
                  <a:lnTo>
                    <a:pt x="2025" y="1511"/>
                  </a:lnTo>
                  <a:cubicBezTo>
                    <a:pt x="2078" y="1536"/>
                    <a:pt x="2132" y="1548"/>
                    <a:pt x="2185" y="1548"/>
                  </a:cubicBezTo>
                  <a:cubicBezTo>
                    <a:pt x="2301" y="1548"/>
                    <a:pt x="2409" y="1492"/>
                    <a:pt x="2467" y="1392"/>
                  </a:cubicBezTo>
                  <a:cubicBezTo>
                    <a:pt x="2473" y="1383"/>
                    <a:pt x="2478" y="1374"/>
                    <a:pt x="2481" y="1365"/>
                  </a:cubicBezTo>
                  <a:cubicBezTo>
                    <a:pt x="2558" y="1197"/>
                    <a:pt x="2481" y="993"/>
                    <a:pt x="2307" y="909"/>
                  </a:cubicBezTo>
                  <a:lnTo>
                    <a:pt x="534" y="36"/>
                  </a:lnTo>
                  <a:cubicBezTo>
                    <a:pt x="484" y="12"/>
                    <a:pt x="432" y="1"/>
                    <a:pt x="3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7"/>
            <p:cNvSpPr/>
            <p:nvPr/>
          </p:nvSpPr>
          <p:spPr>
            <a:xfrm>
              <a:off x="4016125" y="3295275"/>
              <a:ext cx="112375" cy="44050"/>
            </a:xfrm>
            <a:custGeom>
              <a:avLst/>
              <a:gdLst/>
              <a:ahLst/>
              <a:cxnLst/>
              <a:rect l="l" t="t" r="r" b="b"/>
              <a:pathLst>
                <a:path w="4495" h="1762" extrusionOk="0">
                  <a:moveTo>
                    <a:pt x="363" y="1"/>
                  </a:moveTo>
                  <a:cubicBezTo>
                    <a:pt x="214" y="1"/>
                    <a:pt x="79" y="98"/>
                    <a:pt x="45" y="243"/>
                  </a:cubicBezTo>
                  <a:cubicBezTo>
                    <a:pt x="1" y="423"/>
                    <a:pt x="115" y="612"/>
                    <a:pt x="300" y="665"/>
                  </a:cubicBezTo>
                  <a:lnTo>
                    <a:pt x="4035" y="1747"/>
                  </a:lnTo>
                  <a:cubicBezTo>
                    <a:pt x="4067" y="1757"/>
                    <a:pt x="4100" y="1762"/>
                    <a:pt x="4133" y="1762"/>
                  </a:cubicBezTo>
                  <a:cubicBezTo>
                    <a:pt x="4246" y="1762"/>
                    <a:pt x="4355" y="1704"/>
                    <a:pt x="4416" y="1603"/>
                  </a:cubicBezTo>
                  <a:cubicBezTo>
                    <a:pt x="4432" y="1576"/>
                    <a:pt x="4443" y="1549"/>
                    <a:pt x="4450" y="1521"/>
                  </a:cubicBezTo>
                  <a:cubicBezTo>
                    <a:pt x="4495" y="1339"/>
                    <a:pt x="4381" y="1150"/>
                    <a:pt x="4195" y="1097"/>
                  </a:cubicBezTo>
                  <a:lnTo>
                    <a:pt x="460" y="15"/>
                  </a:lnTo>
                  <a:cubicBezTo>
                    <a:pt x="428" y="5"/>
                    <a:pt x="395" y="1"/>
                    <a:pt x="3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7"/>
            <p:cNvSpPr/>
            <p:nvPr/>
          </p:nvSpPr>
          <p:spPr>
            <a:xfrm>
              <a:off x="4090750" y="3235450"/>
              <a:ext cx="104000" cy="73675"/>
            </a:xfrm>
            <a:custGeom>
              <a:avLst/>
              <a:gdLst/>
              <a:ahLst/>
              <a:cxnLst/>
              <a:rect l="l" t="t" r="r" b="b"/>
              <a:pathLst>
                <a:path w="4160" h="2947" extrusionOk="0">
                  <a:moveTo>
                    <a:pt x="380" y="1"/>
                  </a:moveTo>
                  <a:cubicBezTo>
                    <a:pt x="273" y="1"/>
                    <a:pt x="170" y="52"/>
                    <a:pt x="107" y="145"/>
                  </a:cubicBezTo>
                  <a:cubicBezTo>
                    <a:pt x="0" y="309"/>
                    <a:pt x="65" y="515"/>
                    <a:pt x="223" y="624"/>
                  </a:cubicBezTo>
                  <a:lnTo>
                    <a:pt x="3548" y="2873"/>
                  </a:lnTo>
                  <a:cubicBezTo>
                    <a:pt x="3620" y="2921"/>
                    <a:pt x="3711" y="2947"/>
                    <a:pt x="3799" y="2947"/>
                  </a:cubicBezTo>
                  <a:cubicBezTo>
                    <a:pt x="3908" y="2947"/>
                    <a:pt x="4012" y="2906"/>
                    <a:pt x="4063" y="2818"/>
                  </a:cubicBezTo>
                  <a:cubicBezTo>
                    <a:pt x="4065" y="2812"/>
                    <a:pt x="4069" y="2805"/>
                    <a:pt x="4072" y="2802"/>
                  </a:cubicBezTo>
                  <a:cubicBezTo>
                    <a:pt x="4160" y="2650"/>
                    <a:pt x="4074" y="2427"/>
                    <a:pt x="3919" y="2322"/>
                  </a:cubicBezTo>
                  <a:lnTo>
                    <a:pt x="578" y="63"/>
                  </a:lnTo>
                  <a:cubicBezTo>
                    <a:pt x="516" y="21"/>
                    <a:pt x="44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7"/>
            <p:cNvSpPr/>
            <p:nvPr/>
          </p:nvSpPr>
          <p:spPr>
            <a:xfrm>
              <a:off x="4150925" y="3206075"/>
              <a:ext cx="108425" cy="70175"/>
            </a:xfrm>
            <a:custGeom>
              <a:avLst/>
              <a:gdLst/>
              <a:ahLst/>
              <a:cxnLst/>
              <a:rect l="l" t="t" r="r" b="b"/>
              <a:pathLst>
                <a:path w="4337" h="2807" extrusionOk="0">
                  <a:moveTo>
                    <a:pt x="376" y="0"/>
                  </a:moveTo>
                  <a:cubicBezTo>
                    <a:pt x="262" y="0"/>
                    <a:pt x="153" y="56"/>
                    <a:pt x="94" y="158"/>
                  </a:cubicBezTo>
                  <a:cubicBezTo>
                    <a:pt x="1" y="316"/>
                    <a:pt x="62" y="527"/>
                    <a:pt x="227" y="626"/>
                  </a:cubicBezTo>
                  <a:lnTo>
                    <a:pt x="3775" y="2754"/>
                  </a:lnTo>
                  <a:cubicBezTo>
                    <a:pt x="3834" y="2789"/>
                    <a:pt x="3899" y="2806"/>
                    <a:pt x="3961" y="2806"/>
                  </a:cubicBezTo>
                  <a:cubicBezTo>
                    <a:pt x="4076" y="2806"/>
                    <a:pt x="4184" y="2750"/>
                    <a:pt x="4244" y="2647"/>
                  </a:cubicBezTo>
                  <a:cubicBezTo>
                    <a:pt x="4337" y="2489"/>
                    <a:pt x="4276" y="2280"/>
                    <a:pt x="4110" y="2179"/>
                  </a:cubicBezTo>
                  <a:lnTo>
                    <a:pt x="562" y="53"/>
                  </a:lnTo>
                  <a:cubicBezTo>
                    <a:pt x="503" y="17"/>
                    <a:pt x="439" y="0"/>
                    <a:pt x="3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7"/>
            <p:cNvSpPr/>
            <p:nvPr/>
          </p:nvSpPr>
          <p:spPr>
            <a:xfrm>
              <a:off x="4229875" y="3190650"/>
              <a:ext cx="98975" cy="51950"/>
            </a:xfrm>
            <a:custGeom>
              <a:avLst/>
              <a:gdLst/>
              <a:ahLst/>
              <a:cxnLst/>
              <a:rect l="l" t="t" r="r" b="b"/>
              <a:pathLst>
                <a:path w="3959" h="2078" extrusionOk="0">
                  <a:moveTo>
                    <a:pt x="378" y="0"/>
                  </a:moveTo>
                  <a:cubicBezTo>
                    <a:pt x="244" y="0"/>
                    <a:pt x="118" y="78"/>
                    <a:pt x="72" y="197"/>
                  </a:cubicBezTo>
                  <a:cubicBezTo>
                    <a:pt x="1" y="367"/>
                    <a:pt x="86" y="568"/>
                    <a:pt x="264" y="646"/>
                  </a:cubicBezTo>
                  <a:lnTo>
                    <a:pt x="3442" y="2047"/>
                  </a:lnTo>
                  <a:cubicBezTo>
                    <a:pt x="3489" y="2068"/>
                    <a:pt x="3538" y="2078"/>
                    <a:pt x="3586" y="2078"/>
                  </a:cubicBezTo>
                  <a:cubicBezTo>
                    <a:pt x="3702" y="2078"/>
                    <a:pt x="3810" y="2020"/>
                    <a:pt x="3870" y="1921"/>
                  </a:cubicBezTo>
                  <a:cubicBezTo>
                    <a:pt x="3877" y="1906"/>
                    <a:pt x="3884" y="1894"/>
                    <a:pt x="3889" y="1880"/>
                  </a:cubicBezTo>
                  <a:cubicBezTo>
                    <a:pt x="3959" y="1710"/>
                    <a:pt x="3873" y="1509"/>
                    <a:pt x="3695" y="1431"/>
                  </a:cubicBezTo>
                  <a:lnTo>
                    <a:pt x="518" y="30"/>
                  </a:lnTo>
                  <a:cubicBezTo>
                    <a:pt x="472" y="10"/>
                    <a:pt x="425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7"/>
            <p:cNvSpPr/>
            <p:nvPr/>
          </p:nvSpPr>
          <p:spPr>
            <a:xfrm>
              <a:off x="4052000" y="2661100"/>
              <a:ext cx="789500" cy="1005100"/>
            </a:xfrm>
            <a:custGeom>
              <a:avLst/>
              <a:gdLst/>
              <a:ahLst/>
              <a:cxnLst/>
              <a:rect l="l" t="t" r="r" b="b"/>
              <a:pathLst>
                <a:path w="31580" h="40204" extrusionOk="0">
                  <a:moveTo>
                    <a:pt x="187" y="0"/>
                  </a:moveTo>
                  <a:lnTo>
                    <a:pt x="0" y="783"/>
                  </a:lnTo>
                  <a:cubicBezTo>
                    <a:pt x="12825" y="3826"/>
                    <a:pt x="28548" y="12883"/>
                    <a:pt x="30646" y="38754"/>
                  </a:cubicBezTo>
                  <a:cubicBezTo>
                    <a:pt x="30715" y="39611"/>
                    <a:pt x="30749" y="40000"/>
                    <a:pt x="30815" y="40203"/>
                  </a:cubicBezTo>
                  <a:lnTo>
                    <a:pt x="31580" y="39948"/>
                  </a:lnTo>
                  <a:cubicBezTo>
                    <a:pt x="31539" y="39829"/>
                    <a:pt x="31494" y="39275"/>
                    <a:pt x="31448" y="38688"/>
                  </a:cubicBezTo>
                  <a:cubicBezTo>
                    <a:pt x="29311" y="12336"/>
                    <a:pt x="13267" y="3105"/>
                    <a:pt x="1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7"/>
            <p:cNvSpPr/>
            <p:nvPr/>
          </p:nvSpPr>
          <p:spPr>
            <a:xfrm>
              <a:off x="4415825" y="2184175"/>
              <a:ext cx="183975" cy="698100"/>
            </a:xfrm>
            <a:custGeom>
              <a:avLst/>
              <a:gdLst/>
              <a:ahLst/>
              <a:cxnLst/>
              <a:rect l="l" t="t" r="r" b="b"/>
              <a:pathLst>
                <a:path w="7359" h="27924" extrusionOk="0">
                  <a:moveTo>
                    <a:pt x="6623" y="1"/>
                  </a:moveTo>
                  <a:cubicBezTo>
                    <a:pt x="6398" y="507"/>
                    <a:pt x="6181" y="1011"/>
                    <a:pt x="5971" y="1510"/>
                  </a:cubicBezTo>
                  <a:cubicBezTo>
                    <a:pt x="318" y="14950"/>
                    <a:pt x="1" y="25952"/>
                    <a:pt x="2262" y="27923"/>
                  </a:cubicBezTo>
                  <a:lnTo>
                    <a:pt x="2790" y="27317"/>
                  </a:lnTo>
                  <a:cubicBezTo>
                    <a:pt x="1100" y="25845"/>
                    <a:pt x="954" y="15511"/>
                    <a:pt x="6712" y="1820"/>
                  </a:cubicBezTo>
                  <a:cubicBezTo>
                    <a:pt x="6921" y="1326"/>
                    <a:pt x="7136" y="829"/>
                    <a:pt x="7359" y="327"/>
                  </a:cubicBezTo>
                  <a:lnTo>
                    <a:pt x="662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7"/>
            <p:cNvSpPr/>
            <p:nvPr/>
          </p:nvSpPr>
          <p:spPr>
            <a:xfrm>
              <a:off x="4342675" y="3212950"/>
              <a:ext cx="448225" cy="186250"/>
            </a:xfrm>
            <a:custGeom>
              <a:avLst/>
              <a:gdLst/>
              <a:ahLst/>
              <a:cxnLst/>
              <a:rect l="l" t="t" r="r" b="b"/>
              <a:pathLst>
                <a:path w="17929" h="7450" extrusionOk="0">
                  <a:moveTo>
                    <a:pt x="528" y="0"/>
                  </a:moveTo>
                  <a:lnTo>
                    <a:pt x="1" y="608"/>
                  </a:lnTo>
                  <a:cubicBezTo>
                    <a:pt x="7687" y="7271"/>
                    <a:pt x="16909" y="7449"/>
                    <a:pt x="17850" y="7449"/>
                  </a:cubicBezTo>
                  <a:cubicBezTo>
                    <a:pt x="17896" y="7449"/>
                    <a:pt x="17925" y="7449"/>
                    <a:pt x="17928" y="7447"/>
                  </a:cubicBezTo>
                  <a:lnTo>
                    <a:pt x="17909" y="6644"/>
                  </a:lnTo>
                  <a:cubicBezTo>
                    <a:pt x="17903" y="6644"/>
                    <a:pt x="17869" y="6645"/>
                    <a:pt x="17807" y="6645"/>
                  </a:cubicBezTo>
                  <a:cubicBezTo>
                    <a:pt x="16763" y="6645"/>
                    <a:pt x="7926" y="6412"/>
                    <a:pt x="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7"/>
            <p:cNvSpPr/>
            <p:nvPr/>
          </p:nvSpPr>
          <p:spPr>
            <a:xfrm>
              <a:off x="4359475" y="2214750"/>
              <a:ext cx="128550" cy="283575"/>
            </a:xfrm>
            <a:custGeom>
              <a:avLst/>
              <a:gdLst/>
              <a:ahLst/>
              <a:cxnLst/>
              <a:rect l="l" t="t" r="r" b="b"/>
              <a:pathLst>
                <a:path w="5142" h="11343" extrusionOk="0">
                  <a:moveTo>
                    <a:pt x="263" y="0"/>
                  </a:moveTo>
                  <a:lnTo>
                    <a:pt x="263" y="0"/>
                  </a:lnTo>
                  <a:cubicBezTo>
                    <a:pt x="250" y="426"/>
                    <a:pt x="1" y="10427"/>
                    <a:pt x="4996" y="11343"/>
                  </a:cubicBezTo>
                  <a:lnTo>
                    <a:pt x="5142" y="10552"/>
                  </a:lnTo>
                  <a:cubicBezTo>
                    <a:pt x="822" y="9760"/>
                    <a:pt x="1065" y="121"/>
                    <a:pt x="1066" y="25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7"/>
            <p:cNvSpPr/>
            <p:nvPr/>
          </p:nvSpPr>
          <p:spPr>
            <a:xfrm>
              <a:off x="4019375" y="2765925"/>
              <a:ext cx="297350" cy="75125"/>
            </a:xfrm>
            <a:custGeom>
              <a:avLst/>
              <a:gdLst/>
              <a:ahLst/>
              <a:cxnLst/>
              <a:rect l="l" t="t" r="r" b="b"/>
              <a:pathLst>
                <a:path w="11894" h="3005" extrusionOk="0">
                  <a:moveTo>
                    <a:pt x="11482" y="0"/>
                  </a:moveTo>
                  <a:cubicBezTo>
                    <a:pt x="9060" y="1446"/>
                    <a:pt x="6240" y="2201"/>
                    <a:pt x="3422" y="2201"/>
                  </a:cubicBezTo>
                  <a:cubicBezTo>
                    <a:pt x="2330" y="2201"/>
                    <a:pt x="1238" y="2088"/>
                    <a:pt x="170" y="1857"/>
                  </a:cubicBezTo>
                  <a:lnTo>
                    <a:pt x="1" y="2643"/>
                  </a:lnTo>
                  <a:cubicBezTo>
                    <a:pt x="1123" y="2886"/>
                    <a:pt x="2269" y="3005"/>
                    <a:pt x="3419" y="3005"/>
                  </a:cubicBezTo>
                  <a:cubicBezTo>
                    <a:pt x="6382" y="3005"/>
                    <a:pt x="9346" y="2210"/>
                    <a:pt x="11894" y="692"/>
                  </a:cubicBezTo>
                  <a:lnTo>
                    <a:pt x="114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7"/>
            <p:cNvSpPr/>
            <p:nvPr/>
          </p:nvSpPr>
          <p:spPr>
            <a:xfrm>
              <a:off x="4494325" y="3142100"/>
              <a:ext cx="118350" cy="216475"/>
            </a:xfrm>
            <a:custGeom>
              <a:avLst/>
              <a:gdLst/>
              <a:ahLst/>
              <a:cxnLst/>
              <a:rect l="l" t="t" r="r" b="b"/>
              <a:pathLst>
                <a:path w="4734" h="8659" extrusionOk="0">
                  <a:moveTo>
                    <a:pt x="560" y="1"/>
                  </a:moveTo>
                  <a:lnTo>
                    <a:pt x="1" y="580"/>
                  </a:lnTo>
                  <a:cubicBezTo>
                    <a:pt x="1108" y="1648"/>
                    <a:pt x="2250" y="2752"/>
                    <a:pt x="2979" y="4107"/>
                  </a:cubicBezTo>
                  <a:cubicBezTo>
                    <a:pt x="3759" y="5556"/>
                    <a:pt x="3898" y="7131"/>
                    <a:pt x="3349" y="8321"/>
                  </a:cubicBezTo>
                  <a:lnTo>
                    <a:pt x="4080" y="8658"/>
                  </a:lnTo>
                  <a:cubicBezTo>
                    <a:pt x="4734" y="7240"/>
                    <a:pt x="4588" y="5395"/>
                    <a:pt x="3688" y="3725"/>
                  </a:cubicBezTo>
                  <a:cubicBezTo>
                    <a:pt x="2899" y="2261"/>
                    <a:pt x="1710" y="1113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0" name="Google Shape;420;p27"/>
          <p:cNvGrpSpPr/>
          <p:nvPr/>
        </p:nvGrpSpPr>
        <p:grpSpPr>
          <a:xfrm rot="10800000">
            <a:off x="679876" y="540011"/>
            <a:ext cx="863863" cy="1232907"/>
            <a:chOff x="3736000" y="1772625"/>
            <a:chExt cx="1326775" cy="1893575"/>
          </a:xfrm>
        </p:grpSpPr>
        <p:sp>
          <p:nvSpPr>
            <p:cNvPr id="421" name="Google Shape;421;p27"/>
            <p:cNvSpPr/>
            <p:nvPr/>
          </p:nvSpPr>
          <p:spPr>
            <a:xfrm>
              <a:off x="4629500" y="2367525"/>
              <a:ext cx="124900" cy="117925"/>
            </a:xfrm>
            <a:custGeom>
              <a:avLst/>
              <a:gdLst/>
              <a:ahLst/>
              <a:cxnLst/>
              <a:rect l="l" t="t" r="r" b="b"/>
              <a:pathLst>
                <a:path w="4996" h="4717" extrusionOk="0">
                  <a:moveTo>
                    <a:pt x="2496" y="1"/>
                  </a:moveTo>
                  <a:cubicBezTo>
                    <a:pt x="1742" y="1"/>
                    <a:pt x="1000" y="363"/>
                    <a:pt x="544" y="1035"/>
                  </a:cubicBezTo>
                  <a:cubicBezTo>
                    <a:pt x="8" y="1824"/>
                    <a:pt x="1" y="2858"/>
                    <a:pt x="526" y="3655"/>
                  </a:cubicBezTo>
                  <a:cubicBezTo>
                    <a:pt x="967" y="4325"/>
                    <a:pt x="1711" y="4716"/>
                    <a:pt x="2494" y="4716"/>
                  </a:cubicBezTo>
                  <a:cubicBezTo>
                    <a:pt x="2642" y="4716"/>
                    <a:pt x="2791" y="4702"/>
                    <a:pt x="2939" y="4674"/>
                  </a:cubicBezTo>
                  <a:cubicBezTo>
                    <a:pt x="3875" y="4494"/>
                    <a:pt x="4611" y="3769"/>
                    <a:pt x="4803" y="2835"/>
                  </a:cubicBezTo>
                  <a:cubicBezTo>
                    <a:pt x="4996" y="1901"/>
                    <a:pt x="4607" y="942"/>
                    <a:pt x="3818" y="408"/>
                  </a:cubicBezTo>
                  <a:cubicBezTo>
                    <a:pt x="3413" y="133"/>
                    <a:pt x="2952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7"/>
            <p:cNvSpPr/>
            <p:nvPr/>
          </p:nvSpPr>
          <p:spPr>
            <a:xfrm>
              <a:off x="3947200" y="2771700"/>
              <a:ext cx="124900" cy="117900"/>
            </a:xfrm>
            <a:custGeom>
              <a:avLst/>
              <a:gdLst/>
              <a:ahLst/>
              <a:cxnLst/>
              <a:rect l="l" t="t" r="r" b="b"/>
              <a:pathLst>
                <a:path w="4996" h="4716" extrusionOk="0">
                  <a:moveTo>
                    <a:pt x="2497" y="1"/>
                  </a:moveTo>
                  <a:cubicBezTo>
                    <a:pt x="1742" y="1"/>
                    <a:pt x="1000" y="362"/>
                    <a:pt x="544" y="1035"/>
                  </a:cubicBezTo>
                  <a:cubicBezTo>
                    <a:pt x="8" y="1824"/>
                    <a:pt x="1" y="2858"/>
                    <a:pt x="526" y="3654"/>
                  </a:cubicBezTo>
                  <a:cubicBezTo>
                    <a:pt x="967" y="4325"/>
                    <a:pt x="1711" y="4716"/>
                    <a:pt x="2494" y="4716"/>
                  </a:cubicBezTo>
                  <a:cubicBezTo>
                    <a:pt x="2642" y="4716"/>
                    <a:pt x="2791" y="4702"/>
                    <a:pt x="2939" y="4674"/>
                  </a:cubicBezTo>
                  <a:cubicBezTo>
                    <a:pt x="3875" y="4494"/>
                    <a:pt x="4611" y="3768"/>
                    <a:pt x="4803" y="2835"/>
                  </a:cubicBezTo>
                  <a:cubicBezTo>
                    <a:pt x="4996" y="1901"/>
                    <a:pt x="4607" y="942"/>
                    <a:pt x="3818" y="407"/>
                  </a:cubicBezTo>
                  <a:cubicBezTo>
                    <a:pt x="3413" y="132"/>
                    <a:pt x="2952" y="1"/>
                    <a:pt x="24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7"/>
            <p:cNvSpPr/>
            <p:nvPr/>
          </p:nvSpPr>
          <p:spPr>
            <a:xfrm>
              <a:off x="4429875" y="3080050"/>
              <a:ext cx="124900" cy="117900"/>
            </a:xfrm>
            <a:custGeom>
              <a:avLst/>
              <a:gdLst/>
              <a:ahLst/>
              <a:cxnLst/>
              <a:rect l="l" t="t" r="r" b="b"/>
              <a:pathLst>
                <a:path w="4996" h="4716" extrusionOk="0">
                  <a:moveTo>
                    <a:pt x="2496" y="1"/>
                  </a:moveTo>
                  <a:cubicBezTo>
                    <a:pt x="1741" y="1"/>
                    <a:pt x="998" y="363"/>
                    <a:pt x="542" y="1036"/>
                  </a:cubicBezTo>
                  <a:cubicBezTo>
                    <a:pt x="7" y="1824"/>
                    <a:pt x="0" y="2859"/>
                    <a:pt x="524" y="3656"/>
                  </a:cubicBezTo>
                  <a:cubicBezTo>
                    <a:pt x="965" y="4324"/>
                    <a:pt x="1710" y="4715"/>
                    <a:pt x="2493" y="4715"/>
                  </a:cubicBezTo>
                  <a:cubicBezTo>
                    <a:pt x="2640" y="4715"/>
                    <a:pt x="2789" y="4702"/>
                    <a:pt x="2937" y="4673"/>
                  </a:cubicBezTo>
                  <a:cubicBezTo>
                    <a:pt x="3874" y="4495"/>
                    <a:pt x="4610" y="3768"/>
                    <a:pt x="4803" y="2834"/>
                  </a:cubicBezTo>
                  <a:cubicBezTo>
                    <a:pt x="4995" y="1900"/>
                    <a:pt x="4607" y="943"/>
                    <a:pt x="3817" y="407"/>
                  </a:cubicBezTo>
                  <a:cubicBezTo>
                    <a:pt x="3412" y="132"/>
                    <a:pt x="2952" y="1"/>
                    <a:pt x="2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7"/>
            <p:cNvSpPr/>
            <p:nvPr/>
          </p:nvSpPr>
          <p:spPr>
            <a:xfrm>
              <a:off x="4321750" y="2151700"/>
              <a:ext cx="101450" cy="95825"/>
            </a:xfrm>
            <a:custGeom>
              <a:avLst/>
              <a:gdLst/>
              <a:ahLst/>
              <a:cxnLst/>
              <a:rect l="l" t="t" r="r" b="b"/>
              <a:pathLst>
                <a:path w="4058" h="3833" extrusionOk="0">
                  <a:moveTo>
                    <a:pt x="2028" y="1"/>
                  </a:moveTo>
                  <a:cubicBezTo>
                    <a:pt x="1414" y="1"/>
                    <a:pt x="811" y="296"/>
                    <a:pt x="440" y="842"/>
                  </a:cubicBezTo>
                  <a:cubicBezTo>
                    <a:pt x="6" y="1483"/>
                    <a:pt x="0" y="2324"/>
                    <a:pt x="426" y="2971"/>
                  </a:cubicBezTo>
                  <a:cubicBezTo>
                    <a:pt x="784" y="3515"/>
                    <a:pt x="1389" y="3833"/>
                    <a:pt x="2025" y="3833"/>
                  </a:cubicBezTo>
                  <a:cubicBezTo>
                    <a:pt x="2145" y="3833"/>
                    <a:pt x="2266" y="3821"/>
                    <a:pt x="2386" y="3798"/>
                  </a:cubicBezTo>
                  <a:cubicBezTo>
                    <a:pt x="3147" y="3652"/>
                    <a:pt x="3746" y="3062"/>
                    <a:pt x="3901" y="2305"/>
                  </a:cubicBezTo>
                  <a:cubicBezTo>
                    <a:pt x="4058" y="1546"/>
                    <a:pt x="3743" y="767"/>
                    <a:pt x="3101" y="332"/>
                  </a:cubicBezTo>
                  <a:cubicBezTo>
                    <a:pt x="2772" y="108"/>
                    <a:pt x="2398" y="1"/>
                    <a:pt x="20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7"/>
            <p:cNvSpPr/>
            <p:nvPr/>
          </p:nvSpPr>
          <p:spPr>
            <a:xfrm>
              <a:off x="4634050" y="2607375"/>
              <a:ext cx="428725" cy="568200"/>
            </a:xfrm>
            <a:custGeom>
              <a:avLst/>
              <a:gdLst/>
              <a:ahLst/>
              <a:cxnLst/>
              <a:rect l="l" t="t" r="r" b="b"/>
              <a:pathLst>
                <a:path w="17149" h="22728" extrusionOk="0">
                  <a:moveTo>
                    <a:pt x="13895" y="1205"/>
                  </a:moveTo>
                  <a:lnTo>
                    <a:pt x="13895" y="1205"/>
                  </a:lnTo>
                  <a:cubicBezTo>
                    <a:pt x="14175" y="4462"/>
                    <a:pt x="14674" y="18170"/>
                    <a:pt x="3773" y="21741"/>
                  </a:cubicBezTo>
                  <a:cubicBezTo>
                    <a:pt x="3001" y="19829"/>
                    <a:pt x="0" y="10165"/>
                    <a:pt x="13895" y="1205"/>
                  </a:cubicBezTo>
                  <a:close/>
                  <a:moveTo>
                    <a:pt x="14261" y="1"/>
                  </a:moveTo>
                  <a:cubicBezTo>
                    <a:pt x="14183" y="1"/>
                    <a:pt x="14103" y="22"/>
                    <a:pt x="14029" y="68"/>
                  </a:cubicBezTo>
                  <a:cubicBezTo>
                    <a:pt x="2948" y="6955"/>
                    <a:pt x="1700" y="14422"/>
                    <a:pt x="2164" y="18767"/>
                  </a:cubicBezTo>
                  <a:cubicBezTo>
                    <a:pt x="2406" y="21032"/>
                    <a:pt x="3114" y="22448"/>
                    <a:pt x="3135" y="22488"/>
                  </a:cubicBezTo>
                  <a:cubicBezTo>
                    <a:pt x="3213" y="22638"/>
                    <a:pt x="3366" y="22728"/>
                    <a:pt x="3527" y="22728"/>
                  </a:cubicBezTo>
                  <a:cubicBezTo>
                    <a:pt x="3570" y="22728"/>
                    <a:pt x="3613" y="22722"/>
                    <a:pt x="3655" y="22709"/>
                  </a:cubicBezTo>
                  <a:cubicBezTo>
                    <a:pt x="17149" y="18671"/>
                    <a:pt x="14729" y="561"/>
                    <a:pt x="14702" y="383"/>
                  </a:cubicBezTo>
                  <a:cubicBezTo>
                    <a:pt x="14668" y="152"/>
                    <a:pt x="14471" y="1"/>
                    <a:pt x="14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7"/>
            <p:cNvSpPr/>
            <p:nvPr/>
          </p:nvSpPr>
          <p:spPr>
            <a:xfrm>
              <a:off x="4710950" y="2606775"/>
              <a:ext cx="292800" cy="568750"/>
            </a:xfrm>
            <a:custGeom>
              <a:avLst/>
              <a:gdLst/>
              <a:ahLst/>
              <a:cxnLst/>
              <a:rect l="l" t="t" r="r" b="b"/>
              <a:pathLst>
                <a:path w="11712" h="22750" extrusionOk="0">
                  <a:moveTo>
                    <a:pt x="11199" y="0"/>
                  </a:moveTo>
                  <a:cubicBezTo>
                    <a:pt x="11025" y="0"/>
                    <a:pt x="10859" y="102"/>
                    <a:pt x="10787" y="274"/>
                  </a:cubicBezTo>
                  <a:lnTo>
                    <a:pt x="54" y="22111"/>
                  </a:lnTo>
                  <a:cubicBezTo>
                    <a:pt x="16" y="22186"/>
                    <a:pt x="0" y="22271"/>
                    <a:pt x="11" y="22355"/>
                  </a:cubicBezTo>
                  <a:cubicBezTo>
                    <a:pt x="32" y="22551"/>
                    <a:pt x="180" y="22709"/>
                    <a:pt x="374" y="22743"/>
                  </a:cubicBezTo>
                  <a:cubicBezTo>
                    <a:pt x="400" y="22748"/>
                    <a:pt x="426" y="22750"/>
                    <a:pt x="452" y="22750"/>
                  </a:cubicBezTo>
                  <a:cubicBezTo>
                    <a:pt x="620" y="22750"/>
                    <a:pt x="776" y="22656"/>
                    <a:pt x="852" y="22503"/>
                  </a:cubicBezTo>
                  <a:lnTo>
                    <a:pt x="11585" y="666"/>
                  </a:lnTo>
                  <a:cubicBezTo>
                    <a:pt x="11712" y="443"/>
                    <a:pt x="11624" y="160"/>
                    <a:pt x="11395" y="46"/>
                  </a:cubicBezTo>
                  <a:cubicBezTo>
                    <a:pt x="11331" y="15"/>
                    <a:pt x="11265" y="0"/>
                    <a:pt x="11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7"/>
            <p:cNvSpPr/>
            <p:nvPr/>
          </p:nvSpPr>
          <p:spPr>
            <a:xfrm>
              <a:off x="4853850" y="2699825"/>
              <a:ext cx="62800" cy="107600"/>
            </a:xfrm>
            <a:custGeom>
              <a:avLst/>
              <a:gdLst/>
              <a:ahLst/>
              <a:cxnLst/>
              <a:rect l="l" t="t" r="r" b="b"/>
              <a:pathLst>
                <a:path w="2512" h="4304" extrusionOk="0">
                  <a:moveTo>
                    <a:pt x="465" y="0"/>
                  </a:moveTo>
                  <a:cubicBezTo>
                    <a:pt x="427" y="0"/>
                    <a:pt x="387" y="5"/>
                    <a:pt x="348" y="16"/>
                  </a:cubicBezTo>
                  <a:cubicBezTo>
                    <a:pt x="140" y="73"/>
                    <a:pt x="1" y="273"/>
                    <a:pt x="22" y="488"/>
                  </a:cubicBezTo>
                  <a:cubicBezTo>
                    <a:pt x="28" y="534"/>
                    <a:pt x="40" y="581"/>
                    <a:pt x="60" y="624"/>
                  </a:cubicBezTo>
                  <a:lnTo>
                    <a:pt x="1582" y="4015"/>
                  </a:lnTo>
                  <a:cubicBezTo>
                    <a:pt x="1649" y="4194"/>
                    <a:pt x="1820" y="4304"/>
                    <a:pt x="1999" y="4304"/>
                  </a:cubicBezTo>
                  <a:cubicBezTo>
                    <a:pt x="2059" y="4304"/>
                    <a:pt x="2121" y="4291"/>
                    <a:pt x="2180" y="4264"/>
                  </a:cubicBezTo>
                  <a:cubicBezTo>
                    <a:pt x="2416" y="4159"/>
                    <a:pt x="2512" y="3878"/>
                    <a:pt x="2392" y="3651"/>
                  </a:cubicBezTo>
                  <a:lnTo>
                    <a:pt x="871" y="258"/>
                  </a:lnTo>
                  <a:cubicBezTo>
                    <a:pt x="797" y="99"/>
                    <a:pt x="636" y="0"/>
                    <a:pt x="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7"/>
            <p:cNvSpPr/>
            <p:nvPr/>
          </p:nvSpPr>
          <p:spPr>
            <a:xfrm>
              <a:off x="4786325" y="2769175"/>
              <a:ext cx="82475" cy="132950"/>
            </a:xfrm>
            <a:custGeom>
              <a:avLst/>
              <a:gdLst/>
              <a:ahLst/>
              <a:cxnLst/>
              <a:rect l="l" t="t" r="r" b="b"/>
              <a:pathLst>
                <a:path w="3299" h="5318" extrusionOk="0">
                  <a:moveTo>
                    <a:pt x="466" y="1"/>
                  </a:moveTo>
                  <a:cubicBezTo>
                    <a:pt x="423" y="1"/>
                    <a:pt x="379" y="7"/>
                    <a:pt x="335" y="20"/>
                  </a:cubicBezTo>
                  <a:cubicBezTo>
                    <a:pt x="132" y="82"/>
                    <a:pt x="0" y="279"/>
                    <a:pt x="22" y="491"/>
                  </a:cubicBezTo>
                  <a:cubicBezTo>
                    <a:pt x="29" y="546"/>
                    <a:pt x="45" y="599"/>
                    <a:pt x="70" y="649"/>
                  </a:cubicBezTo>
                  <a:lnTo>
                    <a:pt x="2411" y="5099"/>
                  </a:lnTo>
                  <a:cubicBezTo>
                    <a:pt x="2494" y="5238"/>
                    <a:pt x="2642" y="5317"/>
                    <a:pt x="2795" y="5317"/>
                  </a:cubicBezTo>
                  <a:cubicBezTo>
                    <a:pt x="2865" y="5317"/>
                    <a:pt x="2936" y="5301"/>
                    <a:pt x="3001" y="5266"/>
                  </a:cubicBezTo>
                  <a:cubicBezTo>
                    <a:pt x="3212" y="5156"/>
                    <a:pt x="3299" y="4899"/>
                    <a:pt x="3199" y="4684"/>
                  </a:cubicBezTo>
                  <a:lnTo>
                    <a:pt x="859" y="236"/>
                  </a:lnTo>
                  <a:cubicBezTo>
                    <a:pt x="779" y="88"/>
                    <a:pt x="627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7"/>
            <p:cNvSpPr/>
            <p:nvPr/>
          </p:nvSpPr>
          <p:spPr>
            <a:xfrm>
              <a:off x="4721725" y="2868850"/>
              <a:ext cx="102850" cy="125550"/>
            </a:xfrm>
            <a:custGeom>
              <a:avLst/>
              <a:gdLst/>
              <a:ahLst/>
              <a:cxnLst/>
              <a:rect l="l" t="t" r="r" b="b"/>
              <a:pathLst>
                <a:path w="4114" h="5022" extrusionOk="0">
                  <a:moveTo>
                    <a:pt x="463" y="1"/>
                  </a:moveTo>
                  <a:cubicBezTo>
                    <a:pt x="408" y="1"/>
                    <a:pt x="352" y="11"/>
                    <a:pt x="298" y="32"/>
                  </a:cubicBezTo>
                  <a:cubicBezTo>
                    <a:pt x="113" y="105"/>
                    <a:pt x="0" y="292"/>
                    <a:pt x="20" y="492"/>
                  </a:cubicBezTo>
                  <a:cubicBezTo>
                    <a:pt x="29" y="572"/>
                    <a:pt x="59" y="649"/>
                    <a:pt x="107" y="713"/>
                  </a:cubicBezTo>
                  <a:lnTo>
                    <a:pt x="3240" y="4826"/>
                  </a:lnTo>
                  <a:cubicBezTo>
                    <a:pt x="3326" y="4954"/>
                    <a:pt x="3467" y="5022"/>
                    <a:pt x="3609" y="5022"/>
                  </a:cubicBezTo>
                  <a:cubicBezTo>
                    <a:pt x="3703" y="5022"/>
                    <a:pt x="3798" y="4992"/>
                    <a:pt x="3878" y="4931"/>
                  </a:cubicBezTo>
                  <a:cubicBezTo>
                    <a:pt x="4081" y="4776"/>
                    <a:pt x="4113" y="4482"/>
                    <a:pt x="3948" y="4288"/>
                  </a:cubicBezTo>
                  <a:lnTo>
                    <a:pt x="817" y="175"/>
                  </a:lnTo>
                  <a:cubicBezTo>
                    <a:pt x="731" y="62"/>
                    <a:pt x="599" y="1"/>
                    <a:pt x="4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7"/>
            <p:cNvSpPr/>
            <p:nvPr/>
          </p:nvSpPr>
          <p:spPr>
            <a:xfrm>
              <a:off x="4688800" y="2974500"/>
              <a:ext cx="93725" cy="105350"/>
            </a:xfrm>
            <a:custGeom>
              <a:avLst/>
              <a:gdLst/>
              <a:ahLst/>
              <a:cxnLst/>
              <a:rect l="l" t="t" r="r" b="b"/>
              <a:pathLst>
                <a:path w="3749" h="4214" extrusionOk="0">
                  <a:moveTo>
                    <a:pt x="463" y="1"/>
                  </a:moveTo>
                  <a:cubicBezTo>
                    <a:pt x="405" y="1"/>
                    <a:pt x="346" y="13"/>
                    <a:pt x="289" y="37"/>
                  </a:cubicBezTo>
                  <a:cubicBezTo>
                    <a:pt x="109" y="113"/>
                    <a:pt x="1" y="297"/>
                    <a:pt x="20" y="491"/>
                  </a:cubicBezTo>
                  <a:cubicBezTo>
                    <a:pt x="29" y="580"/>
                    <a:pt x="65" y="662"/>
                    <a:pt x="122" y="730"/>
                  </a:cubicBezTo>
                  <a:lnTo>
                    <a:pt x="2889" y="4032"/>
                  </a:lnTo>
                  <a:cubicBezTo>
                    <a:pt x="2978" y="4151"/>
                    <a:pt x="3113" y="4213"/>
                    <a:pt x="3250" y="4213"/>
                  </a:cubicBezTo>
                  <a:cubicBezTo>
                    <a:pt x="3350" y="4213"/>
                    <a:pt x="3451" y="4180"/>
                    <a:pt x="3534" y="4110"/>
                  </a:cubicBezTo>
                  <a:cubicBezTo>
                    <a:pt x="3732" y="3945"/>
                    <a:pt x="3748" y="3649"/>
                    <a:pt x="3572" y="3462"/>
                  </a:cubicBezTo>
                  <a:lnTo>
                    <a:pt x="802" y="160"/>
                  </a:lnTo>
                  <a:cubicBezTo>
                    <a:pt x="716" y="57"/>
                    <a:pt x="591" y="1"/>
                    <a:pt x="4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7"/>
            <p:cNvSpPr/>
            <p:nvPr/>
          </p:nvSpPr>
          <p:spPr>
            <a:xfrm>
              <a:off x="4922150" y="2710800"/>
              <a:ext cx="85175" cy="34375"/>
            </a:xfrm>
            <a:custGeom>
              <a:avLst/>
              <a:gdLst/>
              <a:ahLst/>
              <a:cxnLst/>
              <a:rect l="l" t="t" r="r" b="b"/>
              <a:pathLst>
                <a:path w="3407" h="1375" extrusionOk="0">
                  <a:moveTo>
                    <a:pt x="2924" y="0"/>
                  </a:moveTo>
                  <a:cubicBezTo>
                    <a:pt x="2896" y="0"/>
                    <a:pt x="2868" y="3"/>
                    <a:pt x="2840" y="8"/>
                  </a:cubicBezTo>
                  <a:lnTo>
                    <a:pt x="380" y="493"/>
                  </a:lnTo>
                  <a:cubicBezTo>
                    <a:pt x="156" y="537"/>
                    <a:pt x="1" y="748"/>
                    <a:pt x="24" y="976"/>
                  </a:cubicBezTo>
                  <a:cubicBezTo>
                    <a:pt x="26" y="990"/>
                    <a:pt x="28" y="1003"/>
                    <a:pt x="31" y="1015"/>
                  </a:cubicBezTo>
                  <a:cubicBezTo>
                    <a:pt x="72" y="1227"/>
                    <a:pt x="260" y="1374"/>
                    <a:pt x="469" y="1374"/>
                  </a:cubicBezTo>
                  <a:cubicBezTo>
                    <a:pt x="497" y="1374"/>
                    <a:pt x="525" y="1372"/>
                    <a:pt x="553" y="1366"/>
                  </a:cubicBezTo>
                  <a:lnTo>
                    <a:pt x="3012" y="881"/>
                  </a:lnTo>
                  <a:cubicBezTo>
                    <a:pt x="3253" y="833"/>
                    <a:pt x="3406" y="584"/>
                    <a:pt x="3362" y="359"/>
                  </a:cubicBezTo>
                  <a:cubicBezTo>
                    <a:pt x="3319" y="147"/>
                    <a:pt x="3133" y="0"/>
                    <a:pt x="29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7"/>
            <p:cNvSpPr/>
            <p:nvPr/>
          </p:nvSpPr>
          <p:spPr>
            <a:xfrm>
              <a:off x="4861400" y="2801150"/>
              <a:ext cx="138650" cy="67775"/>
            </a:xfrm>
            <a:custGeom>
              <a:avLst/>
              <a:gdLst/>
              <a:ahLst/>
              <a:cxnLst/>
              <a:rect l="l" t="t" r="r" b="b"/>
              <a:pathLst>
                <a:path w="5546" h="2711" extrusionOk="0">
                  <a:moveTo>
                    <a:pt x="5045" y="0"/>
                  </a:moveTo>
                  <a:cubicBezTo>
                    <a:pt x="4999" y="0"/>
                    <a:pt x="4952" y="7"/>
                    <a:pt x="4906" y="22"/>
                  </a:cubicBezTo>
                  <a:lnTo>
                    <a:pt x="300" y="1853"/>
                  </a:lnTo>
                  <a:cubicBezTo>
                    <a:pt x="114" y="1927"/>
                    <a:pt x="0" y="2115"/>
                    <a:pt x="22" y="2314"/>
                  </a:cubicBezTo>
                  <a:cubicBezTo>
                    <a:pt x="25" y="2353"/>
                    <a:pt x="36" y="2393"/>
                    <a:pt x="50" y="2430"/>
                  </a:cubicBezTo>
                  <a:cubicBezTo>
                    <a:pt x="120" y="2604"/>
                    <a:pt x="287" y="2711"/>
                    <a:pt x="464" y="2711"/>
                  </a:cubicBezTo>
                  <a:cubicBezTo>
                    <a:pt x="518" y="2711"/>
                    <a:pt x="574" y="2701"/>
                    <a:pt x="627" y="2679"/>
                  </a:cubicBezTo>
                  <a:lnTo>
                    <a:pt x="5236" y="849"/>
                  </a:lnTo>
                  <a:cubicBezTo>
                    <a:pt x="5448" y="749"/>
                    <a:pt x="5546" y="500"/>
                    <a:pt x="5459" y="281"/>
                  </a:cubicBezTo>
                  <a:cubicBezTo>
                    <a:pt x="5390" y="108"/>
                    <a:pt x="5223" y="0"/>
                    <a:pt x="50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7"/>
            <p:cNvSpPr/>
            <p:nvPr/>
          </p:nvSpPr>
          <p:spPr>
            <a:xfrm>
              <a:off x="4816850" y="2925225"/>
              <a:ext cx="151900" cy="28475"/>
            </a:xfrm>
            <a:custGeom>
              <a:avLst/>
              <a:gdLst/>
              <a:ahLst/>
              <a:cxnLst/>
              <a:rect l="l" t="t" r="r" b="b"/>
              <a:pathLst>
                <a:path w="6076" h="1139" extrusionOk="0">
                  <a:moveTo>
                    <a:pt x="5602" y="1"/>
                  </a:moveTo>
                  <a:cubicBezTo>
                    <a:pt x="5594" y="1"/>
                    <a:pt x="5587" y="1"/>
                    <a:pt x="5580" y="1"/>
                  </a:cubicBezTo>
                  <a:lnTo>
                    <a:pt x="504" y="249"/>
                  </a:lnTo>
                  <a:cubicBezTo>
                    <a:pt x="258" y="261"/>
                    <a:pt x="0" y="477"/>
                    <a:pt x="27" y="721"/>
                  </a:cubicBezTo>
                  <a:cubicBezTo>
                    <a:pt x="27" y="730"/>
                    <a:pt x="29" y="739"/>
                    <a:pt x="29" y="746"/>
                  </a:cubicBezTo>
                  <a:cubicBezTo>
                    <a:pt x="53" y="973"/>
                    <a:pt x="291" y="1139"/>
                    <a:pt x="521" y="1139"/>
                  </a:cubicBezTo>
                  <a:cubicBezTo>
                    <a:pt x="529" y="1139"/>
                    <a:pt x="537" y="1138"/>
                    <a:pt x="545" y="1138"/>
                  </a:cubicBezTo>
                  <a:lnTo>
                    <a:pt x="5644" y="887"/>
                  </a:lnTo>
                  <a:cubicBezTo>
                    <a:pt x="5888" y="874"/>
                    <a:pt x="6075" y="666"/>
                    <a:pt x="6059" y="422"/>
                  </a:cubicBezTo>
                  <a:cubicBezTo>
                    <a:pt x="6045" y="167"/>
                    <a:pt x="5839" y="1"/>
                    <a:pt x="56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7"/>
            <p:cNvSpPr/>
            <p:nvPr/>
          </p:nvSpPr>
          <p:spPr>
            <a:xfrm>
              <a:off x="4776600" y="3004825"/>
              <a:ext cx="154350" cy="36300"/>
            </a:xfrm>
            <a:custGeom>
              <a:avLst/>
              <a:gdLst/>
              <a:ahLst/>
              <a:cxnLst/>
              <a:rect l="l" t="t" r="r" b="b"/>
              <a:pathLst>
                <a:path w="6174" h="1452" extrusionOk="0">
                  <a:moveTo>
                    <a:pt x="5704" y="1"/>
                  </a:moveTo>
                  <a:cubicBezTo>
                    <a:pt x="5680" y="1"/>
                    <a:pt x="5656" y="3"/>
                    <a:pt x="5632" y="7"/>
                  </a:cubicBezTo>
                  <a:lnTo>
                    <a:pt x="423" y="565"/>
                  </a:lnTo>
                  <a:cubicBezTo>
                    <a:pt x="179" y="591"/>
                    <a:pt x="1" y="811"/>
                    <a:pt x="28" y="1055"/>
                  </a:cubicBezTo>
                  <a:cubicBezTo>
                    <a:pt x="53" y="1282"/>
                    <a:pt x="245" y="1451"/>
                    <a:pt x="469" y="1451"/>
                  </a:cubicBezTo>
                  <a:cubicBezTo>
                    <a:pt x="485" y="1451"/>
                    <a:pt x="501" y="1450"/>
                    <a:pt x="518" y="1448"/>
                  </a:cubicBezTo>
                  <a:lnTo>
                    <a:pt x="5727" y="892"/>
                  </a:lnTo>
                  <a:cubicBezTo>
                    <a:pt x="5981" y="878"/>
                    <a:pt x="6174" y="654"/>
                    <a:pt x="6147" y="399"/>
                  </a:cubicBezTo>
                  <a:cubicBezTo>
                    <a:pt x="6123" y="170"/>
                    <a:pt x="5928" y="1"/>
                    <a:pt x="57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7"/>
            <p:cNvSpPr/>
            <p:nvPr/>
          </p:nvSpPr>
          <p:spPr>
            <a:xfrm>
              <a:off x="4731575" y="3084675"/>
              <a:ext cx="130900" cy="48300"/>
            </a:xfrm>
            <a:custGeom>
              <a:avLst/>
              <a:gdLst/>
              <a:ahLst/>
              <a:cxnLst/>
              <a:rect l="l" t="t" r="r" b="b"/>
              <a:pathLst>
                <a:path w="5236" h="1932" extrusionOk="0">
                  <a:moveTo>
                    <a:pt x="4748" y="0"/>
                  </a:moveTo>
                  <a:cubicBezTo>
                    <a:pt x="4713" y="0"/>
                    <a:pt x="4678" y="5"/>
                    <a:pt x="4642" y="13"/>
                  </a:cubicBezTo>
                  <a:lnTo>
                    <a:pt x="360" y="1054"/>
                  </a:lnTo>
                  <a:cubicBezTo>
                    <a:pt x="143" y="1106"/>
                    <a:pt x="0" y="1311"/>
                    <a:pt x="23" y="1532"/>
                  </a:cubicBezTo>
                  <a:cubicBezTo>
                    <a:pt x="47" y="1764"/>
                    <a:pt x="242" y="1931"/>
                    <a:pt x="464" y="1931"/>
                  </a:cubicBezTo>
                  <a:cubicBezTo>
                    <a:pt x="499" y="1931"/>
                    <a:pt x="535" y="1927"/>
                    <a:pt x="571" y="1918"/>
                  </a:cubicBezTo>
                  <a:lnTo>
                    <a:pt x="4853" y="878"/>
                  </a:lnTo>
                  <a:cubicBezTo>
                    <a:pt x="5093" y="819"/>
                    <a:pt x="5236" y="564"/>
                    <a:pt x="5181" y="341"/>
                  </a:cubicBezTo>
                  <a:cubicBezTo>
                    <a:pt x="5131" y="138"/>
                    <a:pt x="4949" y="0"/>
                    <a:pt x="4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7"/>
            <p:cNvSpPr/>
            <p:nvPr/>
          </p:nvSpPr>
          <p:spPr>
            <a:xfrm>
              <a:off x="4524325" y="1772625"/>
              <a:ext cx="338750" cy="424275"/>
            </a:xfrm>
            <a:custGeom>
              <a:avLst/>
              <a:gdLst/>
              <a:ahLst/>
              <a:cxnLst/>
              <a:rect l="l" t="t" r="r" b="b"/>
              <a:pathLst>
                <a:path w="13550" h="16971" extrusionOk="0">
                  <a:moveTo>
                    <a:pt x="10979" y="900"/>
                  </a:moveTo>
                  <a:lnTo>
                    <a:pt x="10979" y="900"/>
                  </a:lnTo>
                  <a:cubicBezTo>
                    <a:pt x="11200" y="3333"/>
                    <a:pt x="11594" y="13567"/>
                    <a:pt x="2982" y="16234"/>
                  </a:cubicBezTo>
                  <a:cubicBezTo>
                    <a:pt x="2372" y="14807"/>
                    <a:pt x="0" y="7592"/>
                    <a:pt x="10979" y="900"/>
                  </a:cubicBezTo>
                  <a:close/>
                  <a:moveTo>
                    <a:pt x="11270" y="1"/>
                  </a:moveTo>
                  <a:cubicBezTo>
                    <a:pt x="11205" y="1"/>
                    <a:pt x="11142" y="18"/>
                    <a:pt x="11085" y="52"/>
                  </a:cubicBezTo>
                  <a:cubicBezTo>
                    <a:pt x="2329" y="5193"/>
                    <a:pt x="1344" y="10769"/>
                    <a:pt x="1709" y="14012"/>
                  </a:cubicBezTo>
                  <a:cubicBezTo>
                    <a:pt x="1900" y="15703"/>
                    <a:pt x="2459" y="16762"/>
                    <a:pt x="2475" y="16792"/>
                  </a:cubicBezTo>
                  <a:cubicBezTo>
                    <a:pt x="2542" y="16905"/>
                    <a:pt x="2662" y="16971"/>
                    <a:pt x="2788" y="16971"/>
                  </a:cubicBezTo>
                  <a:cubicBezTo>
                    <a:pt x="2822" y="16971"/>
                    <a:pt x="2855" y="16966"/>
                    <a:pt x="2889" y="16956"/>
                  </a:cubicBezTo>
                  <a:cubicBezTo>
                    <a:pt x="13549" y="13941"/>
                    <a:pt x="11637" y="421"/>
                    <a:pt x="11617" y="287"/>
                  </a:cubicBezTo>
                  <a:cubicBezTo>
                    <a:pt x="11598" y="173"/>
                    <a:pt x="11523" y="77"/>
                    <a:pt x="11418" y="32"/>
                  </a:cubicBezTo>
                  <a:cubicBezTo>
                    <a:pt x="11370" y="11"/>
                    <a:pt x="11320" y="1"/>
                    <a:pt x="112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7"/>
            <p:cNvSpPr/>
            <p:nvPr/>
          </p:nvSpPr>
          <p:spPr>
            <a:xfrm>
              <a:off x="4585075" y="1772625"/>
              <a:ext cx="231000" cy="424300"/>
            </a:xfrm>
            <a:custGeom>
              <a:avLst/>
              <a:gdLst/>
              <a:ahLst/>
              <a:cxnLst/>
              <a:rect l="l" t="t" r="r" b="b"/>
              <a:pathLst>
                <a:path w="9240" h="16972" extrusionOk="0">
                  <a:moveTo>
                    <a:pt x="8840" y="0"/>
                  </a:moveTo>
                  <a:cubicBezTo>
                    <a:pt x="8710" y="0"/>
                    <a:pt x="8586" y="68"/>
                    <a:pt x="8524" y="185"/>
                  </a:cubicBezTo>
                  <a:lnTo>
                    <a:pt x="44" y="16491"/>
                  </a:lnTo>
                  <a:cubicBezTo>
                    <a:pt x="13" y="16548"/>
                    <a:pt x="1" y="16611"/>
                    <a:pt x="8" y="16673"/>
                  </a:cubicBezTo>
                  <a:cubicBezTo>
                    <a:pt x="22" y="16789"/>
                    <a:pt x="97" y="16889"/>
                    <a:pt x="204" y="16937"/>
                  </a:cubicBezTo>
                  <a:cubicBezTo>
                    <a:pt x="254" y="16960"/>
                    <a:pt x="307" y="16971"/>
                    <a:pt x="359" y="16971"/>
                  </a:cubicBezTo>
                  <a:cubicBezTo>
                    <a:pt x="489" y="16971"/>
                    <a:pt x="614" y="16903"/>
                    <a:pt x="675" y="16785"/>
                  </a:cubicBezTo>
                  <a:lnTo>
                    <a:pt x="9155" y="480"/>
                  </a:lnTo>
                  <a:cubicBezTo>
                    <a:pt x="9239" y="316"/>
                    <a:pt x="9170" y="114"/>
                    <a:pt x="8995" y="34"/>
                  </a:cubicBezTo>
                  <a:cubicBezTo>
                    <a:pt x="8945" y="11"/>
                    <a:pt x="8892" y="0"/>
                    <a:pt x="88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7"/>
            <p:cNvSpPr/>
            <p:nvPr/>
          </p:nvSpPr>
          <p:spPr>
            <a:xfrm>
              <a:off x="4698075" y="1841575"/>
              <a:ext cx="49200" cy="79975"/>
            </a:xfrm>
            <a:custGeom>
              <a:avLst/>
              <a:gdLst/>
              <a:ahLst/>
              <a:cxnLst/>
              <a:rect l="l" t="t" r="r" b="b"/>
              <a:pathLst>
                <a:path w="1968" h="3199" extrusionOk="0">
                  <a:moveTo>
                    <a:pt x="363" y="1"/>
                  </a:moveTo>
                  <a:cubicBezTo>
                    <a:pt x="315" y="1"/>
                    <a:pt x="266" y="10"/>
                    <a:pt x="219" y="29"/>
                  </a:cubicBezTo>
                  <a:cubicBezTo>
                    <a:pt x="84" y="84"/>
                    <a:pt x="0" y="222"/>
                    <a:pt x="14" y="368"/>
                  </a:cubicBezTo>
                  <a:cubicBezTo>
                    <a:pt x="18" y="403"/>
                    <a:pt x="29" y="437"/>
                    <a:pt x="43" y="469"/>
                  </a:cubicBezTo>
                  <a:lnTo>
                    <a:pt x="1246" y="3002"/>
                  </a:lnTo>
                  <a:cubicBezTo>
                    <a:pt x="1305" y="3125"/>
                    <a:pt x="1434" y="3198"/>
                    <a:pt x="1568" y="3198"/>
                  </a:cubicBezTo>
                  <a:cubicBezTo>
                    <a:pt x="1616" y="3198"/>
                    <a:pt x="1665" y="3189"/>
                    <a:pt x="1711" y="3169"/>
                  </a:cubicBezTo>
                  <a:cubicBezTo>
                    <a:pt x="1887" y="3093"/>
                    <a:pt x="1968" y="2897"/>
                    <a:pt x="1887" y="2729"/>
                  </a:cubicBezTo>
                  <a:lnTo>
                    <a:pt x="684" y="197"/>
                  </a:lnTo>
                  <a:cubicBezTo>
                    <a:pt x="625" y="73"/>
                    <a:pt x="497" y="1"/>
                    <a:pt x="3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7"/>
            <p:cNvSpPr/>
            <p:nvPr/>
          </p:nvSpPr>
          <p:spPr>
            <a:xfrm>
              <a:off x="4644700" y="1893425"/>
              <a:ext cx="65375" cy="99650"/>
            </a:xfrm>
            <a:custGeom>
              <a:avLst/>
              <a:gdLst/>
              <a:ahLst/>
              <a:cxnLst/>
              <a:rect l="l" t="t" r="r" b="b"/>
              <a:pathLst>
                <a:path w="2615" h="3986" extrusionOk="0">
                  <a:moveTo>
                    <a:pt x="364" y="0"/>
                  </a:moveTo>
                  <a:cubicBezTo>
                    <a:pt x="309" y="0"/>
                    <a:pt x="252" y="12"/>
                    <a:pt x="200" y="38"/>
                  </a:cubicBezTo>
                  <a:cubicBezTo>
                    <a:pt x="75" y="97"/>
                    <a:pt x="0" y="229"/>
                    <a:pt x="15" y="366"/>
                  </a:cubicBezTo>
                  <a:cubicBezTo>
                    <a:pt x="20" y="409"/>
                    <a:pt x="32" y="450"/>
                    <a:pt x="54" y="486"/>
                  </a:cubicBezTo>
                  <a:lnTo>
                    <a:pt x="1902" y="3807"/>
                  </a:lnTo>
                  <a:cubicBezTo>
                    <a:pt x="1965" y="3920"/>
                    <a:pt x="2087" y="3986"/>
                    <a:pt x="2213" y="3986"/>
                  </a:cubicBezTo>
                  <a:cubicBezTo>
                    <a:pt x="2269" y="3986"/>
                    <a:pt x="2325" y="3973"/>
                    <a:pt x="2378" y="3946"/>
                  </a:cubicBezTo>
                  <a:cubicBezTo>
                    <a:pt x="2549" y="3861"/>
                    <a:pt x="2615" y="3661"/>
                    <a:pt x="2524" y="3499"/>
                  </a:cubicBezTo>
                  <a:lnTo>
                    <a:pt x="676" y="177"/>
                  </a:lnTo>
                  <a:cubicBezTo>
                    <a:pt x="612" y="65"/>
                    <a:pt x="491" y="0"/>
                    <a:pt x="3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7"/>
            <p:cNvSpPr/>
            <p:nvPr/>
          </p:nvSpPr>
          <p:spPr>
            <a:xfrm>
              <a:off x="4593675" y="1967825"/>
              <a:ext cx="80850" cy="93425"/>
            </a:xfrm>
            <a:custGeom>
              <a:avLst/>
              <a:gdLst/>
              <a:ahLst/>
              <a:cxnLst/>
              <a:rect l="l" t="t" r="r" b="b"/>
              <a:pathLst>
                <a:path w="3234" h="3737" extrusionOk="0">
                  <a:moveTo>
                    <a:pt x="361" y="1"/>
                  </a:moveTo>
                  <a:cubicBezTo>
                    <a:pt x="287" y="1"/>
                    <a:pt x="213" y="23"/>
                    <a:pt x="149" y="69"/>
                  </a:cubicBezTo>
                  <a:cubicBezTo>
                    <a:pt x="53" y="136"/>
                    <a:pt x="1" y="251"/>
                    <a:pt x="13" y="368"/>
                  </a:cubicBezTo>
                  <a:cubicBezTo>
                    <a:pt x="19" y="429"/>
                    <a:pt x="44" y="488"/>
                    <a:pt x="83" y="534"/>
                  </a:cubicBezTo>
                  <a:lnTo>
                    <a:pt x="2556" y="3604"/>
                  </a:lnTo>
                  <a:cubicBezTo>
                    <a:pt x="2629" y="3691"/>
                    <a:pt x="2732" y="3736"/>
                    <a:pt x="2837" y="3736"/>
                  </a:cubicBezTo>
                  <a:cubicBezTo>
                    <a:pt x="2911" y="3736"/>
                    <a:pt x="2985" y="3714"/>
                    <a:pt x="3050" y="3668"/>
                  </a:cubicBezTo>
                  <a:cubicBezTo>
                    <a:pt x="3201" y="3562"/>
                    <a:pt x="3233" y="3348"/>
                    <a:pt x="3116" y="3203"/>
                  </a:cubicBezTo>
                  <a:lnTo>
                    <a:pt x="642" y="133"/>
                  </a:lnTo>
                  <a:cubicBezTo>
                    <a:pt x="570" y="46"/>
                    <a:pt x="466" y="1"/>
                    <a:pt x="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7"/>
            <p:cNvSpPr/>
            <p:nvPr/>
          </p:nvSpPr>
          <p:spPr>
            <a:xfrm>
              <a:off x="4567675" y="2046750"/>
              <a:ext cx="73575" cy="78300"/>
            </a:xfrm>
            <a:custGeom>
              <a:avLst/>
              <a:gdLst/>
              <a:ahLst/>
              <a:cxnLst/>
              <a:rect l="l" t="t" r="r" b="b"/>
              <a:pathLst>
                <a:path w="2943" h="3132" extrusionOk="0">
                  <a:moveTo>
                    <a:pt x="361" y="1"/>
                  </a:moveTo>
                  <a:cubicBezTo>
                    <a:pt x="282" y="1"/>
                    <a:pt x="202" y="26"/>
                    <a:pt x="136" y="78"/>
                  </a:cubicBezTo>
                  <a:cubicBezTo>
                    <a:pt x="46" y="146"/>
                    <a:pt x="0" y="257"/>
                    <a:pt x="13" y="369"/>
                  </a:cubicBezTo>
                  <a:cubicBezTo>
                    <a:pt x="20" y="435"/>
                    <a:pt x="46" y="497"/>
                    <a:pt x="91" y="547"/>
                  </a:cubicBezTo>
                  <a:lnTo>
                    <a:pt x="2279" y="3012"/>
                  </a:lnTo>
                  <a:cubicBezTo>
                    <a:pt x="2351" y="3091"/>
                    <a:pt x="2450" y="3132"/>
                    <a:pt x="2550" y="3132"/>
                  </a:cubicBezTo>
                  <a:cubicBezTo>
                    <a:pt x="2629" y="3132"/>
                    <a:pt x="2709" y="3106"/>
                    <a:pt x="2775" y="3054"/>
                  </a:cubicBezTo>
                  <a:cubicBezTo>
                    <a:pt x="2923" y="2940"/>
                    <a:pt x="2942" y="2725"/>
                    <a:pt x="2818" y="2586"/>
                  </a:cubicBezTo>
                  <a:lnTo>
                    <a:pt x="631" y="119"/>
                  </a:lnTo>
                  <a:cubicBezTo>
                    <a:pt x="560" y="41"/>
                    <a:pt x="461" y="1"/>
                    <a:pt x="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7"/>
            <p:cNvSpPr/>
            <p:nvPr/>
          </p:nvSpPr>
          <p:spPr>
            <a:xfrm>
              <a:off x="4751975" y="1849850"/>
              <a:ext cx="67300" cy="25675"/>
            </a:xfrm>
            <a:custGeom>
              <a:avLst/>
              <a:gdLst/>
              <a:ahLst/>
              <a:cxnLst/>
              <a:rect l="l" t="t" r="r" b="b"/>
              <a:pathLst>
                <a:path w="2692" h="1027" extrusionOk="0">
                  <a:moveTo>
                    <a:pt x="2311" y="0"/>
                  </a:moveTo>
                  <a:cubicBezTo>
                    <a:pt x="2288" y="0"/>
                    <a:pt x="2265" y="2"/>
                    <a:pt x="2242" y="7"/>
                  </a:cubicBezTo>
                  <a:lnTo>
                    <a:pt x="300" y="368"/>
                  </a:lnTo>
                  <a:cubicBezTo>
                    <a:pt x="120" y="402"/>
                    <a:pt x="0" y="561"/>
                    <a:pt x="18" y="728"/>
                  </a:cubicBezTo>
                  <a:cubicBezTo>
                    <a:pt x="20" y="739"/>
                    <a:pt x="22" y="750"/>
                    <a:pt x="24" y="759"/>
                  </a:cubicBezTo>
                  <a:cubicBezTo>
                    <a:pt x="57" y="917"/>
                    <a:pt x="204" y="1027"/>
                    <a:pt x="367" y="1027"/>
                  </a:cubicBezTo>
                  <a:cubicBezTo>
                    <a:pt x="390" y="1027"/>
                    <a:pt x="412" y="1025"/>
                    <a:pt x="435" y="1021"/>
                  </a:cubicBezTo>
                  <a:lnTo>
                    <a:pt x="2379" y="659"/>
                  </a:lnTo>
                  <a:cubicBezTo>
                    <a:pt x="2570" y="623"/>
                    <a:pt x="2691" y="436"/>
                    <a:pt x="2656" y="269"/>
                  </a:cubicBezTo>
                  <a:cubicBezTo>
                    <a:pt x="2623" y="110"/>
                    <a:pt x="2475" y="0"/>
                    <a:pt x="23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7"/>
            <p:cNvSpPr/>
            <p:nvPr/>
          </p:nvSpPr>
          <p:spPr>
            <a:xfrm>
              <a:off x="4704000" y="1917150"/>
              <a:ext cx="110100" cy="50775"/>
            </a:xfrm>
            <a:custGeom>
              <a:avLst/>
              <a:gdLst/>
              <a:ahLst/>
              <a:cxnLst/>
              <a:rect l="l" t="t" r="r" b="b"/>
              <a:pathLst>
                <a:path w="4404" h="2031" extrusionOk="0">
                  <a:moveTo>
                    <a:pt x="4003" y="0"/>
                  </a:moveTo>
                  <a:cubicBezTo>
                    <a:pt x="3960" y="0"/>
                    <a:pt x="3917" y="8"/>
                    <a:pt x="3874" y="23"/>
                  </a:cubicBezTo>
                  <a:lnTo>
                    <a:pt x="235" y="1390"/>
                  </a:lnTo>
                  <a:cubicBezTo>
                    <a:pt x="91" y="1440"/>
                    <a:pt x="0" y="1583"/>
                    <a:pt x="14" y="1734"/>
                  </a:cubicBezTo>
                  <a:cubicBezTo>
                    <a:pt x="18" y="1764"/>
                    <a:pt x="27" y="1793"/>
                    <a:pt x="38" y="1821"/>
                  </a:cubicBezTo>
                  <a:cubicBezTo>
                    <a:pt x="92" y="1952"/>
                    <a:pt x="224" y="2030"/>
                    <a:pt x="363" y="2030"/>
                  </a:cubicBezTo>
                  <a:cubicBezTo>
                    <a:pt x="407" y="2030"/>
                    <a:pt x="451" y="2023"/>
                    <a:pt x="494" y="2007"/>
                  </a:cubicBezTo>
                  <a:lnTo>
                    <a:pt x="4135" y="640"/>
                  </a:lnTo>
                  <a:cubicBezTo>
                    <a:pt x="4315" y="572"/>
                    <a:pt x="4404" y="376"/>
                    <a:pt x="4332" y="210"/>
                  </a:cubicBezTo>
                  <a:cubicBezTo>
                    <a:pt x="4276" y="79"/>
                    <a:pt x="4144" y="0"/>
                    <a:pt x="40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7"/>
            <p:cNvSpPr/>
            <p:nvPr/>
          </p:nvSpPr>
          <p:spPr>
            <a:xfrm>
              <a:off x="4668750" y="2009925"/>
              <a:ext cx="119950" cy="21300"/>
            </a:xfrm>
            <a:custGeom>
              <a:avLst/>
              <a:gdLst/>
              <a:ahLst/>
              <a:cxnLst/>
              <a:rect l="l" t="t" r="r" b="b"/>
              <a:pathLst>
                <a:path w="4798" h="852" extrusionOk="0">
                  <a:moveTo>
                    <a:pt x="4425" y="1"/>
                  </a:moveTo>
                  <a:cubicBezTo>
                    <a:pt x="4420" y="1"/>
                    <a:pt x="4415" y="1"/>
                    <a:pt x="4409" y="1"/>
                  </a:cubicBezTo>
                  <a:lnTo>
                    <a:pt x="400" y="188"/>
                  </a:lnTo>
                  <a:cubicBezTo>
                    <a:pt x="206" y="197"/>
                    <a:pt x="1" y="357"/>
                    <a:pt x="20" y="541"/>
                  </a:cubicBezTo>
                  <a:cubicBezTo>
                    <a:pt x="22" y="546"/>
                    <a:pt x="24" y="553"/>
                    <a:pt x="24" y="559"/>
                  </a:cubicBezTo>
                  <a:cubicBezTo>
                    <a:pt x="43" y="727"/>
                    <a:pt x="229" y="852"/>
                    <a:pt x="408" y="852"/>
                  </a:cubicBezTo>
                  <a:cubicBezTo>
                    <a:pt x="416" y="852"/>
                    <a:pt x="423" y="852"/>
                    <a:pt x="430" y="851"/>
                  </a:cubicBezTo>
                  <a:lnTo>
                    <a:pt x="4459" y="664"/>
                  </a:lnTo>
                  <a:cubicBezTo>
                    <a:pt x="4654" y="655"/>
                    <a:pt x="4798" y="500"/>
                    <a:pt x="4787" y="316"/>
                  </a:cubicBezTo>
                  <a:cubicBezTo>
                    <a:pt x="4777" y="126"/>
                    <a:pt x="4611" y="1"/>
                    <a:pt x="4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7"/>
            <p:cNvSpPr/>
            <p:nvPr/>
          </p:nvSpPr>
          <p:spPr>
            <a:xfrm>
              <a:off x="4637000" y="2069450"/>
              <a:ext cx="121425" cy="27050"/>
            </a:xfrm>
            <a:custGeom>
              <a:avLst/>
              <a:gdLst/>
              <a:ahLst/>
              <a:cxnLst/>
              <a:rect l="l" t="t" r="r" b="b"/>
              <a:pathLst>
                <a:path w="4857" h="1082" extrusionOk="0">
                  <a:moveTo>
                    <a:pt x="4486" y="1"/>
                  </a:moveTo>
                  <a:cubicBezTo>
                    <a:pt x="4473" y="1"/>
                    <a:pt x="4461" y="1"/>
                    <a:pt x="4448" y="3"/>
                  </a:cubicBezTo>
                  <a:lnTo>
                    <a:pt x="331" y="420"/>
                  </a:lnTo>
                  <a:cubicBezTo>
                    <a:pt x="139" y="439"/>
                    <a:pt x="0" y="603"/>
                    <a:pt x="20" y="785"/>
                  </a:cubicBezTo>
                  <a:cubicBezTo>
                    <a:pt x="39" y="954"/>
                    <a:pt x="190" y="1081"/>
                    <a:pt x="366" y="1081"/>
                  </a:cubicBezTo>
                  <a:cubicBezTo>
                    <a:pt x="379" y="1081"/>
                    <a:pt x="393" y="1080"/>
                    <a:pt x="406" y="1079"/>
                  </a:cubicBezTo>
                  <a:lnTo>
                    <a:pt x="4523" y="664"/>
                  </a:lnTo>
                  <a:cubicBezTo>
                    <a:pt x="4715" y="644"/>
                    <a:pt x="4856" y="480"/>
                    <a:pt x="4835" y="298"/>
                  </a:cubicBezTo>
                  <a:cubicBezTo>
                    <a:pt x="4816" y="127"/>
                    <a:pt x="4663" y="1"/>
                    <a:pt x="44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7"/>
            <p:cNvSpPr/>
            <p:nvPr/>
          </p:nvSpPr>
          <p:spPr>
            <a:xfrm>
              <a:off x="4601350" y="2129025"/>
              <a:ext cx="103525" cy="36050"/>
            </a:xfrm>
            <a:custGeom>
              <a:avLst/>
              <a:gdLst/>
              <a:ahLst/>
              <a:cxnLst/>
              <a:rect l="l" t="t" r="r" b="b"/>
              <a:pathLst>
                <a:path w="4141" h="1442" extrusionOk="0">
                  <a:moveTo>
                    <a:pt x="3753" y="0"/>
                  </a:moveTo>
                  <a:cubicBezTo>
                    <a:pt x="3725" y="0"/>
                    <a:pt x="3697" y="3"/>
                    <a:pt x="3670" y="9"/>
                  </a:cubicBezTo>
                  <a:lnTo>
                    <a:pt x="287" y="786"/>
                  </a:lnTo>
                  <a:cubicBezTo>
                    <a:pt x="113" y="827"/>
                    <a:pt x="0" y="981"/>
                    <a:pt x="20" y="1145"/>
                  </a:cubicBezTo>
                  <a:cubicBezTo>
                    <a:pt x="22" y="1159"/>
                    <a:pt x="24" y="1173"/>
                    <a:pt x="29" y="1187"/>
                  </a:cubicBezTo>
                  <a:cubicBezTo>
                    <a:pt x="67" y="1339"/>
                    <a:pt x="210" y="1441"/>
                    <a:pt x="368" y="1441"/>
                  </a:cubicBezTo>
                  <a:cubicBezTo>
                    <a:pt x="396" y="1441"/>
                    <a:pt x="425" y="1438"/>
                    <a:pt x="453" y="1431"/>
                  </a:cubicBezTo>
                  <a:lnTo>
                    <a:pt x="3837" y="654"/>
                  </a:lnTo>
                  <a:cubicBezTo>
                    <a:pt x="4026" y="610"/>
                    <a:pt x="4140" y="421"/>
                    <a:pt x="4095" y="253"/>
                  </a:cubicBezTo>
                  <a:cubicBezTo>
                    <a:pt x="4056" y="101"/>
                    <a:pt x="3911" y="0"/>
                    <a:pt x="37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7"/>
            <p:cNvSpPr/>
            <p:nvPr/>
          </p:nvSpPr>
          <p:spPr>
            <a:xfrm>
              <a:off x="3736425" y="2338300"/>
              <a:ext cx="349100" cy="351450"/>
            </a:xfrm>
            <a:custGeom>
              <a:avLst/>
              <a:gdLst/>
              <a:ahLst/>
              <a:cxnLst/>
              <a:rect l="l" t="t" r="r" b="b"/>
              <a:pathLst>
                <a:path w="13964" h="14058" extrusionOk="0">
                  <a:moveTo>
                    <a:pt x="794" y="809"/>
                  </a:moveTo>
                  <a:cubicBezTo>
                    <a:pt x="3166" y="1388"/>
                    <a:pt x="12974" y="4334"/>
                    <a:pt x="12703" y="13345"/>
                  </a:cubicBezTo>
                  <a:cubicBezTo>
                    <a:pt x="12577" y="13355"/>
                    <a:pt x="12411" y="13363"/>
                    <a:pt x="12211" y="13363"/>
                  </a:cubicBezTo>
                  <a:cubicBezTo>
                    <a:pt x="9952" y="13363"/>
                    <a:pt x="3335" y="12342"/>
                    <a:pt x="794" y="809"/>
                  </a:cubicBezTo>
                  <a:close/>
                  <a:moveTo>
                    <a:pt x="366" y="1"/>
                  </a:moveTo>
                  <a:cubicBezTo>
                    <a:pt x="272" y="1"/>
                    <a:pt x="179" y="40"/>
                    <a:pt x="115" y="112"/>
                  </a:cubicBezTo>
                  <a:cubicBezTo>
                    <a:pt x="35" y="199"/>
                    <a:pt x="1" y="319"/>
                    <a:pt x="24" y="434"/>
                  </a:cubicBezTo>
                  <a:cubicBezTo>
                    <a:pt x="2050" y="10382"/>
                    <a:pt x="7004" y="13124"/>
                    <a:pt x="10191" y="13830"/>
                  </a:cubicBezTo>
                  <a:cubicBezTo>
                    <a:pt x="11010" y="14011"/>
                    <a:pt x="11713" y="14058"/>
                    <a:pt x="12219" y="14058"/>
                  </a:cubicBezTo>
                  <a:cubicBezTo>
                    <a:pt x="12739" y="14058"/>
                    <a:pt x="13051" y="14008"/>
                    <a:pt x="13069" y="14005"/>
                  </a:cubicBezTo>
                  <a:cubicBezTo>
                    <a:pt x="13231" y="13973"/>
                    <a:pt x="13350" y="13834"/>
                    <a:pt x="13357" y="13668"/>
                  </a:cubicBezTo>
                  <a:cubicBezTo>
                    <a:pt x="13963" y="2607"/>
                    <a:pt x="553" y="30"/>
                    <a:pt x="420" y="5"/>
                  </a:cubicBezTo>
                  <a:cubicBezTo>
                    <a:pt x="402" y="2"/>
                    <a:pt x="384" y="1"/>
                    <a:pt x="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7"/>
            <p:cNvSpPr/>
            <p:nvPr/>
          </p:nvSpPr>
          <p:spPr>
            <a:xfrm>
              <a:off x="3736000" y="2338325"/>
              <a:ext cx="335250" cy="350225"/>
            </a:xfrm>
            <a:custGeom>
              <a:avLst/>
              <a:gdLst/>
              <a:ahLst/>
              <a:cxnLst/>
              <a:rect l="l" t="t" r="r" b="b"/>
              <a:pathLst>
                <a:path w="13410" h="14009" extrusionOk="0">
                  <a:moveTo>
                    <a:pt x="376" y="0"/>
                  </a:moveTo>
                  <a:cubicBezTo>
                    <a:pt x="289" y="0"/>
                    <a:pt x="201" y="36"/>
                    <a:pt x="137" y="106"/>
                  </a:cubicBezTo>
                  <a:cubicBezTo>
                    <a:pt x="4" y="245"/>
                    <a:pt x="0" y="467"/>
                    <a:pt x="127" y="601"/>
                  </a:cubicBezTo>
                  <a:lnTo>
                    <a:pt x="12800" y="13911"/>
                  </a:lnTo>
                  <a:cubicBezTo>
                    <a:pt x="12843" y="13957"/>
                    <a:pt x="12900" y="13988"/>
                    <a:pt x="12961" y="14002"/>
                  </a:cubicBezTo>
                  <a:cubicBezTo>
                    <a:pt x="12983" y="14006"/>
                    <a:pt x="13005" y="14009"/>
                    <a:pt x="13028" y="14009"/>
                  </a:cubicBezTo>
                  <a:cubicBezTo>
                    <a:pt x="13119" y="14009"/>
                    <a:pt x="13208" y="13971"/>
                    <a:pt x="13273" y="13902"/>
                  </a:cubicBezTo>
                  <a:cubicBezTo>
                    <a:pt x="13406" y="13765"/>
                    <a:pt x="13410" y="13542"/>
                    <a:pt x="13282" y="13408"/>
                  </a:cubicBezTo>
                  <a:lnTo>
                    <a:pt x="609" y="98"/>
                  </a:lnTo>
                  <a:cubicBezTo>
                    <a:pt x="546" y="33"/>
                    <a:pt x="461" y="0"/>
                    <a:pt x="3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7"/>
            <p:cNvSpPr/>
            <p:nvPr/>
          </p:nvSpPr>
          <p:spPr>
            <a:xfrm>
              <a:off x="3769675" y="2446250"/>
              <a:ext cx="87025" cy="25450"/>
            </a:xfrm>
            <a:custGeom>
              <a:avLst/>
              <a:gdLst/>
              <a:ahLst/>
              <a:cxnLst/>
              <a:rect l="l" t="t" r="r" b="b"/>
              <a:pathLst>
                <a:path w="3481" h="1018" extrusionOk="0">
                  <a:moveTo>
                    <a:pt x="3145" y="1"/>
                  </a:moveTo>
                  <a:cubicBezTo>
                    <a:pt x="3133" y="1"/>
                    <a:pt x="3121" y="2"/>
                    <a:pt x="3108" y="3"/>
                  </a:cubicBezTo>
                  <a:lnTo>
                    <a:pt x="323" y="320"/>
                  </a:lnTo>
                  <a:cubicBezTo>
                    <a:pt x="137" y="342"/>
                    <a:pt x="0" y="515"/>
                    <a:pt x="15" y="705"/>
                  </a:cubicBezTo>
                  <a:cubicBezTo>
                    <a:pt x="22" y="851"/>
                    <a:pt x="125" y="976"/>
                    <a:pt x="268" y="1010"/>
                  </a:cubicBezTo>
                  <a:cubicBezTo>
                    <a:pt x="290" y="1015"/>
                    <a:pt x="314" y="1017"/>
                    <a:pt x="337" y="1017"/>
                  </a:cubicBezTo>
                  <a:cubicBezTo>
                    <a:pt x="349" y="1017"/>
                    <a:pt x="361" y="1016"/>
                    <a:pt x="373" y="1015"/>
                  </a:cubicBezTo>
                  <a:lnTo>
                    <a:pt x="3158" y="698"/>
                  </a:lnTo>
                  <a:cubicBezTo>
                    <a:pt x="3342" y="677"/>
                    <a:pt x="3481" y="504"/>
                    <a:pt x="3466" y="313"/>
                  </a:cubicBezTo>
                  <a:cubicBezTo>
                    <a:pt x="3453" y="134"/>
                    <a:pt x="3313" y="1"/>
                    <a:pt x="3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7"/>
            <p:cNvSpPr/>
            <p:nvPr/>
          </p:nvSpPr>
          <p:spPr>
            <a:xfrm>
              <a:off x="3801125" y="2504675"/>
              <a:ext cx="111400" cy="34300"/>
            </a:xfrm>
            <a:custGeom>
              <a:avLst/>
              <a:gdLst/>
              <a:ahLst/>
              <a:cxnLst/>
              <a:rect l="l" t="t" r="r" b="b"/>
              <a:pathLst>
                <a:path w="4456" h="1372" extrusionOk="0">
                  <a:moveTo>
                    <a:pt x="4113" y="0"/>
                  </a:moveTo>
                  <a:cubicBezTo>
                    <a:pt x="4094" y="0"/>
                    <a:pt x="4074" y="2"/>
                    <a:pt x="4055" y="6"/>
                  </a:cubicBezTo>
                  <a:lnTo>
                    <a:pt x="312" y="678"/>
                  </a:lnTo>
                  <a:cubicBezTo>
                    <a:pt x="129" y="710"/>
                    <a:pt x="0" y="892"/>
                    <a:pt x="27" y="1080"/>
                  </a:cubicBezTo>
                  <a:cubicBezTo>
                    <a:pt x="41" y="1219"/>
                    <a:pt x="143" y="1332"/>
                    <a:pt x="277" y="1364"/>
                  </a:cubicBezTo>
                  <a:cubicBezTo>
                    <a:pt x="300" y="1369"/>
                    <a:pt x="324" y="1371"/>
                    <a:pt x="347" y="1371"/>
                  </a:cubicBezTo>
                  <a:cubicBezTo>
                    <a:pt x="366" y="1371"/>
                    <a:pt x="385" y="1370"/>
                    <a:pt x="403" y="1366"/>
                  </a:cubicBezTo>
                  <a:lnTo>
                    <a:pt x="4145" y="694"/>
                  </a:lnTo>
                  <a:cubicBezTo>
                    <a:pt x="4327" y="662"/>
                    <a:pt x="4455" y="482"/>
                    <a:pt x="4431" y="291"/>
                  </a:cubicBezTo>
                  <a:cubicBezTo>
                    <a:pt x="4408" y="121"/>
                    <a:pt x="4271" y="0"/>
                    <a:pt x="41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7"/>
            <p:cNvSpPr/>
            <p:nvPr/>
          </p:nvSpPr>
          <p:spPr>
            <a:xfrm>
              <a:off x="3854550" y="2560325"/>
              <a:ext cx="111400" cy="51125"/>
            </a:xfrm>
            <a:custGeom>
              <a:avLst/>
              <a:gdLst/>
              <a:ahLst/>
              <a:cxnLst/>
              <a:rect l="l" t="t" r="r" b="b"/>
              <a:pathLst>
                <a:path w="4456" h="2045" extrusionOk="0">
                  <a:moveTo>
                    <a:pt x="4091" y="0"/>
                  </a:moveTo>
                  <a:cubicBezTo>
                    <a:pt x="4055" y="0"/>
                    <a:pt x="4018" y="7"/>
                    <a:pt x="3981" y="20"/>
                  </a:cubicBezTo>
                  <a:lnTo>
                    <a:pt x="274" y="1365"/>
                  </a:lnTo>
                  <a:cubicBezTo>
                    <a:pt x="96" y="1433"/>
                    <a:pt x="0" y="1627"/>
                    <a:pt x="55" y="1811"/>
                  </a:cubicBezTo>
                  <a:cubicBezTo>
                    <a:pt x="87" y="1923"/>
                    <a:pt x="178" y="2010"/>
                    <a:pt x="294" y="2037"/>
                  </a:cubicBezTo>
                  <a:cubicBezTo>
                    <a:pt x="316" y="2042"/>
                    <a:pt x="339" y="2044"/>
                    <a:pt x="362" y="2044"/>
                  </a:cubicBezTo>
                  <a:cubicBezTo>
                    <a:pt x="400" y="2044"/>
                    <a:pt x="438" y="2038"/>
                    <a:pt x="474" y="2025"/>
                  </a:cubicBezTo>
                  <a:lnTo>
                    <a:pt x="4181" y="679"/>
                  </a:lnTo>
                  <a:cubicBezTo>
                    <a:pt x="4359" y="612"/>
                    <a:pt x="4455" y="417"/>
                    <a:pt x="4400" y="234"/>
                  </a:cubicBezTo>
                  <a:cubicBezTo>
                    <a:pt x="4360" y="92"/>
                    <a:pt x="4231" y="0"/>
                    <a:pt x="40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7"/>
            <p:cNvSpPr/>
            <p:nvPr/>
          </p:nvSpPr>
          <p:spPr>
            <a:xfrm>
              <a:off x="3920650" y="2612400"/>
              <a:ext cx="94975" cy="49250"/>
            </a:xfrm>
            <a:custGeom>
              <a:avLst/>
              <a:gdLst/>
              <a:ahLst/>
              <a:cxnLst/>
              <a:rect l="l" t="t" r="r" b="b"/>
              <a:pathLst>
                <a:path w="3799" h="1970" extrusionOk="0">
                  <a:moveTo>
                    <a:pt x="3430" y="1"/>
                  </a:moveTo>
                  <a:cubicBezTo>
                    <a:pt x="3389" y="1"/>
                    <a:pt x="3347" y="9"/>
                    <a:pt x="3306" y="25"/>
                  </a:cubicBezTo>
                  <a:lnTo>
                    <a:pt x="264" y="1296"/>
                  </a:lnTo>
                  <a:cubicBezTo>
                    <a:pt x="88" y="1371"/>
                    <a:pt x="1" y="1570"/>
                    <a:pt x="65" y="1750"/>
                  </a:cubicBezTo>
                  <a:cubicBezTo>
                    <a:pt x="100" y="1857"/>
                    <a:pt x="188" y="1936"/>
                    <a:pt x="298" y="1961"/>
                  </a:cubicBezTo>
                  <a:cubicBezTo>
                    <a:pt x="321" y="1966"/>
                    <a:pt x="344" y="1969"/>
                    <a:pt x="368" y="1969"/>
                  </a:cubicBezTo>
                  <a:cubicBezTo>
                    <a:pt x="410" y="1969"/>
                    <a:pt x="452" y="1960"/>
                    <a:pt x="492" y="1943"/>
                  </a:cubicBezTo>
                  <a:lnTo>
                    <a:pt x="3534" y="674"/>
                  </a:lnTo>
                  <a:cubicBezTo>
                    <a:pt x="3711" y="598"/>
                    <a:pt x="3798" y="400"/>
                    <a:pt x="3734" y="220"/>
                  </a:cubicBezTo>
                  <a:cubicBezTo>
                    <a:pt x="3689" y="84"/>
                    <a:pt x="3563" y="1"/>
                    <a:pt x="34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7"/>
            <p:cNvSpPr/>
            <p:nvPr/>
          </p:nvSpPr>
          <p:spPr>
            <a:xfrm>
              <a:off x="3803300" y="2359825"/>
              <a:ext cx="25100" cy="66400"/>
            </a:xfrm>
            <a:custGeom>
              <a:avLst/>
              <a:gdLst/>
              <a:ahLst/>
              <a:cxnLst/>
              <a:rect l="l" t="t" r="r" b="b"/>
              <a:pathLst>
                <a:path w="1004" h="2656" extrusionOk="0">
                  <a:moveTo>
                    <a:pt x="659" y="1"/>
                  </a:moveTo>
                  <a:cubicBezTo>
                    <a:pt x="491" y="1"/>
                    <a:pt x="341" y="130"/>
                    <a:pt x="316" y="309"/>
                  </a:cubicBezTo>
                  <a:lnTo>
                    <a:pt x="27" y="2264"/>
                  </a:lnTo>
                  <a:cubicBezTo>
                    <a:pt x="1" y="2446"/>
                    <a:pt x="111" y="2612"/>
                    <a:pt x="277" y="2647"/>
                  </a:cubicBezTo>
                  <a:cubicBezTo>
                    <a:pt x="288" y="2649"/>
                    <a:pt x="297" y="2651"/>
                    <a:pt x="307" y="2653"/>
                  </a:cubicBezTo>
                  <a:cubicBezTo>
                    <a:pt x="320" y="2654"/>
                    <a:pt x="333" y="2655"/>
                    <a:pt x="345" y="2655"/>
                  </a:cubicBezTo>
                  <a:cubicBezTo>
                    <a:pt x="512" y="2655"/>
                    <a:pt x="662" y="2525"/>
                    <a:pt x="689" y="2346"/>
                  </a:cubicBezTo>
                  <a:lnTo>
                    <a:pt x="975" y="391"/>
                  </a:lnTo>
                  <a:cubicBezTo>
                    <a:pt x="1004" y="199"/>
                    <a:pt x="867" y="24"/>
                    <a:pt x="697" y="3"/>
                  </a:cubicBezTo>
                  <a:cubicBezTo>
                    <a:pt x="685" y="1"/>
                    <a:pt x="672" y="1"/>
                    <a:pt x="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7"/>
            <p:cNvSpPr/>
            <p:nvPr/>
          </p:nvSpPr>
          <p:spPr>
            <a:xfrm>
              <a:off x="3872750" y="2387000"/>
              <a:ext cx="19825" cy="114650"/>
            </a:xfrm>
            <a:custGeom>
              <a:avLst/>
              <a:gdLst/>
              <a:ahLst/>
              <a:cxnLst/>
              <a:rect l="l" t="t" r="r" b="b"/>
              <a:pathLst>
                <a:path w="793" h="4586" extrusionOk="0">
                  <a:moveTo>
                    <a:pt x="355" y="0"/>
                  </a:moveTo>
                  <a:cubicBezTo>
                    <a:pt x="347" y="0"/>
                    <a:pt x="339" y="1"/>
                    <a:pt x="331" y="1"/>
                  </a:cubicBezTo>
                  <a:cubicBezTo>
                    <a:pt x="147" y="14"/>
                    <a:pt x="1" y="179"/>
                    <a:pt x="6" y="372"/>
                  </a:cubicBezTo>
                  <a:lnTo>
                    <a:pt x="119" y="4258"/>
                  </a:lnTo>
                  <a:cubicBezTo>
                    <a:pt x="119" y="4412"/>
                    <a:pt x="224" y="4544"/>
                    <a:pt x="373" y="4579"/>
                  </a:cubicBezTo>
                  <a:cubicBezTo>
                    <a:pt x="395" y="4583"/>
                    <a:pt x="417" y="4585"/>
                    <a:pt x="440" y="4585"/>
                  </a:cubicBezTo>
                  <a:cubicBezTo>
                    <a:pt x="447" y="4585"/>
                    <a:pt x="455" y="4585"/>
                    <a:pt x="462" y="4585"/>
                  </a:cubicBezTo>
                  <a:cubicBezTo>
                    <a:pt x="646" y="4572"/>
                    <a:pt x="792" y="4406"/>
                    <a:pt x="787" y="4214"/>
                  </a:cubicBezTo>
                  <a:lnTo>
                    <a:pt x="675" y="327"/>
                  </a:lnTo>
                  <a:cubicBezTo>
                    <a:pt x="669" y="143"/>
                    <a:pt x="526" y="0"/>
                    <a:pt x="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7"/>
            <p:cNvSpPr/>
            <p:nvPr/>
          </p:nvSpPr>
          <p:spPr>
            <a:xfrm>
              <a:off x="3923600" y="2440200"/>
              <a:ext cx="46875" cy="115125"/>
            </a:xfrm>
            <a:custGeom>
              <a:avLst/>
              <a:gdLst/>
              <a:ahLst/>
              <a:cxnLst/>
              <a:rect l="l" t="t" r="r" b="b"/>
              <a:pathLst>
                <a:path w="1875" h="4605" extrusionOk="0">
                  <a:moveTo>
                    <a:pt x="1510" y="1"/>
                  </a:moveTo>
                  <a:cubicBezTo>
                    <a:pt x="1357" y="1"/>
                    <a:pt x="1225" y="114"/>
                    <a:pt x="1178" y="270"/>
                  </a:cubicBezTo>
                  <a:lnTo>
                    <a:pt x="54" y="4123"/>
                  </a:lnTo>
                  <a:cubicBezTo>
                    <a:pt x="0" y="4310"/>
                    <a:pt x="86" y="4556"/>
                    <a:pt x="264" y="4595"/>
                  </a:cubicBezTo>
                  <a:lnTo>
                    <a:pt x="284" y="4599"/>
                  </a:lnTo>
                  <a:cubicBezTo>
                    <a:pt x="302" y="4603"/>
                    <a:pt x="321" y="4605"/>
                    <a:pt x="340" y="4605"/>
                  </a:cubicBezTo>
                  <a:cubicBezTo>
                    <a:pt x="493" y="4605"/>
                    <a:pt x="644" y="4469"/>
                    <a:pt x="692" y="4308"/>
                  </a:cubicBezTo>
                  <a:lnTo>
                    <a:pt x="1821" y="436"/>
                  </a:lnTo>
                  <a:cubicBezTo>
                    <a:pt x="1875" y="250"/>
                    <a:pt x="1775" y="63"/>
                    <a:pt x="1599" y="13"/>
                  </a:cubicBezTo>
                  <a:cubicBezTo>
                    <a:pt x="1569" y="5"/>
                    <a:pt x="1539" y="1"/>
                    <a:pt x="15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7"/>
            <p:cNvSpPr/>
            <p:nvPr/>
          </p:nvSpPr>
          <p:spPr>
            <a:xfrm>
              <a:off x="3974725" y="2488375"/>
              <a:ext cx="42050" cy="118225"/>
            </a:xfrm>
            <a:custGeom>
              <a:avLst/>
              <a:gdLst/>
              <a:ahLst/>
              <a:cxnLst/>
              <a:rect l="l" t="t" r="r" b="b"/>
              <a:pathLst>
                <a:path w="1682" h="4729" extrusionOk="0">
                  <a:moveTo>
                    <a:pt x="1325" y="0"/>
                  </a:moveTo>
                  <a:cubicBezTo>
                    <a:pt x="1169" y="0"/>
                    <a:pt x="1027" y="113"/>
                    <a:pt x="988" y="278"/>
                  </a:cubicBezTo>
                  <a:lnTo>
                    <a:pt x="46" y="4308"/>
                  </a:lnTo>
                  <a:cubicBezTo>
                    <a:pt x="1" y="4496"/>
                    <a:pt x="111" y="4682"/>
                    <a:pt x="291" y="4721"/>
                  </a:cubicBezTo>
                  <a:cubicBezTo>
                    <a:pt x="315" y="4726"/>
                    <a:pt x="338" y="4729"/>
                    <a:pt x="362" y="4729"/>
                  </a:cubicBezTo>
                  <a:cubicBezTo>
                    <a:pt x="515" y="4729"/>
                    <a:pt x="657" y="4616"/>
                    <a:pt x="696" y="4450"/>
                  </a:cubicBezTo>
                  <a:lnTo>
                    <a:pt x="1637" y="423"/>
                  </a:lnTo>
                  <a:cubicBezTo>
                    <a:pt x="1681" y="234"/>
                    <a:pt x="1571" y="48"/>
                    <a:pt x="1393" y="7"/>
                  </a:cubicBezTo>
                  <a:cubicBezTo>
                    <a:pt x="1370" y="2"/>
                    <a:pt x="1347" y="0"/>
                    <a:pt x="13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7"/>
            <p:cNvSpPr/>
            <p:nvPr/>
          </p:nvSpPr>
          <p:spPr>
            <a:xfrm>
              <a:off x="4028500" y="2558775"/>
              <a:ext cx="26675" cy="103850"/>
            </a:xfrm>
            <a:custGeom>
              <a:avLst/>
              <a:gdLst/>
              <a:ahLst/>
              <a:cxnLst/>
              <a:rect l="l" t="t" r="r" b="b"/>
              <a:pathLst>
                <a:path w="1067" h="4154" extrusionOk="0">
                  <a:moveTo>
                    <a:pt x="726" y="1"/>
                  </a:moveTo>
                  <a:cubicBezTo>
                    <a:pt x="553" y="1"/>
                    <a:pt x="401" y="141"/>
                    <a:pt x="382" y="324"/>
                  </a:cubicBezTo>
                  <a:lnTo>
                    <a:pt x="19" y="3776"/>
                  </a:lnTo>
                  <a:cubicBezTo>
                    <a:pt x="1" y="3954"/>
                    <a:pt x="111" y="4109"/>
                    <a:pt x="272" y="4145"/>
                  </a:cubicBezTo>
                  <a:cubicBezTo>
                    <a:pt x="286" y="4149"/>
                    <a:pt x="300" y="4150"/>
                    <a:pt x="315" y="4152"/>
                  </a:cubicBezTo>
                  <a:cubicBezTo>
                    <a:pt x="323" y="4153"/>
                    <a:pt x="331" y="4153"/>
                    <a:pt x="340" y="4153"/>
                  </a:cubicBezTo>
                  <a:cubicBezTo>
                    <a:pt x="513" y="4153"/>
                    <a:pt x="665" y="4013"/>
                    <a:pt x="683" y="3830"/>
                  </a:cubicBezTo>
                  <a:lnTo>
                    <a:pt x="1047" y="376"/>
                  </a:lnTo>
                  <a:cubicBezTo>
                    <a:pt x="1067" y="184"/>
                    <a:pt x="922" y="14"/>
                    <a:pt x="751" y="2"/>
                  </a:cubicBezTo>
                  <a:cubicBezTo>
                    <a:pt x="743" y="1"/>
                    <a:pt x="734" y="1"/>
                    <a:pt x="7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7"/>
            <p:cNvSpPr/>
            <p:nvPr/>
          </p:nvSpPr>
          <p:spPr>
            <a:xfrm>
              <a:off x="3928675" y="3190550"/>
              <a:ext cx="431725" cy="241225"/>
            </a:xfrm>
            <a:custGeom>
              <a:avLst/>
              <a:gdLst/>
              <a:ahLst/>
              <a:cxnLst/>
              <a:rect l="l" t="t" r="r" b="b"/>
              <a:pathLst>
                <a:path w="17269" h="9649" extrusionOk="0">
                  <a:moveTo>
                    <a:pt x="12904" y="683"/>
                  </a:moveTo>
                  <a:cubicBezTo>
                    <a:pt x="14043" y="683"/>
                    <a:pt x="15247" y="878"/>
                    <a:pt x="16511" y="1326"/>
                  </a:cubicBezTo>
                  <a:cubicBezTo>
                    <a:pt x="16175" y="2720"/>
                    <a:pt x="14090" y="8970"/>
                    <a:pt x="3690" y="8970"/>
                  </a:cubicBezTo>
                  <a:cubicBezTo>
                    <a:pt x="2829" y="8970"/>
                    <a:pt x="1911" y="8927"/>
                    <a:pt x="932" y="8835"/>
                  </a:cubicBezTo>
                  <a:cubicBezTo>
                    <a:pt x="2020" y="7062"/>
                    <a:pt x="6387" y="683"/>
                    <a:pt x="12904" y="683"/>
                  </a:cubicBezTo>
                  <a:close/>
                  <a:moveTo>
                    <a:pt x="12856" y="1"/>
                  </a:moveTo>
                  <a:cubicBezTo>
                    <a:pt x="4944" y="1"/>
                    <a:pt x="109" y="8843"/>
                    <a:pt x="54" y="8946"/>
                  </a:cubicBezTo>
                  <a:cubicBezTo>
                    <a:pt x="0" y="9047"/>
                    <a:pt x="4" y="9169"/>
                    <a:pt x="61" y="9268"/>
                  </a:cubicBezTo>
                  <a:cubicBezTo>
                    <a:pt x="120" y="9370"/>
                    <a:pt x="223" y="9439"/>
                    <a:pt x="341" y="9454"/>
                  </a:cubicBezTo>
                  <a:cubicBezTo>
                    <a:pt x="1553" y="9587"/>
                    <a:pt x="2679" y="9649"/>
                    <a:pt x="3726" y="9649"/>
                  </a:cubicBezTo>
                  <a:cubicBezTo>
                    <a:pt x="11387" y="9649"/>
                    <a:pt x="14754" y="6348"/>
                    <a:pt x="16203" y="3867"/>
                  </a:cubicBezTo>
                  <a:cubicBezTo>
                    <a:pt x="17062" y="2397"/>
                    <a:pt x="17245" y="1217"/>
                    <a:pt x="17251" y="1181"/>
                  </a:cubicBezTo>
                  <a:cubicBezTo>
                    <a:pt x="17268" y="1016"/>
                    <a:pt x="17174" y="861"/>
                    <a:pt x="17017" y="802"/>
                  </a:cubicBezTo>
                  <a:cubicBezTo>
                    <a:pt x="15552" y="241"/>
                    <a:pt x="14162" y="1"/>
                    <a:pt x="128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7"/>
            <p:cNvSpPr/>
            <p:nvPr/>
          </p:nvSpPr>
          <p:spPr>
            <a:xfrm>
              <a:off x="3927775" y="3210000"/>
              <a:ext cx="432575" cy="216925"/>
            </a:xfrm>
            <a:custGeom>
              <a:avLst/>
              <a:gdLst/>
              <a:ahLst/>
              <a:cxnLst/>
              <a:rect l="l" t="t" r="r" b="b"/>
              <a:pathLst>
                <a:path w="17303" h="8677" extrusionOk="0">
                  <a:moveTo>
                    <a:pt x="16927" y="1"/>
                  </a:moveTo>
                  <a:cubicBezTo>
                    <a:pt x="16876" y="1"/>
                    <a:pt x="16826" y="12"/>
                    <a:pt x="16779" y="35"/>
                  </a:cubicBezTo>
                  <a:lnTo>
                    <a:pt x="232" y="8032"/>
                  </a:lnTo>
                  <a:cubicBezTo>
                    <a:pt x="65" y="8114"/>
                    <a:pt x="1" y="8323"/>
                    <a:pt x="93" y="8485"/>
                  </a:cubicBezTo>
                  <a:cubicBezTo>
                    <a:pt x="160" y="8607"/>
                    <a:pt x="287" y="8677"/>
                    <a:pt x="415" y="8677"/>
                  </a:cubicBezTo>
                  <a:cubicBezTo>
                    <a:pt x="465" y="8677"/>
                    <a:pt x="515" y="8666"/>
                    <a:pt x="562" y="8644"/>
                  </a:cubicBezTo>
                  <a:lnTo>
                    <a:pt x="17110" y="646"/>
                  </a:lnTo>
                  <a:cubicBezTo>
                    <a:pt x="17167" y="619"/>
                    <a:pt x="17213" y="575"/>
                    <a:pt x="17246" y="521"/>
                  </a:cubicBezTo>
                  <a:cubicBezTo>
                    <a:pt x="17303" y="420"/>
                    <a:pt x="17303" y="295"/>
                    <a:pt x="17247" y="193"/>
                  </a:cubicBezTo>
                  <a:cubicBezTo>
                    <a:pt x="17182" y="72"/>
                    <a:pt x="17055" y="1"/>
                    <a:pt x="169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7"/>
            <p:cNvSpPr/>
            <p:nvPr/>
          </p:nvSpPr>
          <p:spPr>
            <a:xfrm>
              <a:off x="4048825" y="3345100"/>
              <a:ext cx="32500" cy="85725"/>
            </a:xfrm>
            <a:custGeom>
              <a:avLst/>
              <a:gdLst/>
              <a:ahLst/>
              <a:cxnLst/>
              <a:rect l="l" t="t" r="r" b="b"/>
              <a:pathLst>
                <a:path w="1300" h="3429" extrusionOk="0">
                  <a:moveTo>
                    <a:pt x="906" y="0"/>
                  </a:moveTo>
                  <a:cubicBezTo>
                    <a:pt x="752" y="0"/>
                    <a:pt x="617" y="103"/>
                    <a:pt x="587" y="257"/>
                  </a:cubicBezTo>
                  <a:lnTo>
                    <a:pt x="36" y="3006"/>
                  </a:lnTo>
                  <a:cubicBezTo>
                    <a:pt x="1" y="3188"/>
                    <a:pt x="122" y="3372"/>
                    <a:pt x="309" y="3418"/>
                  </a:cubicBezTo>
                  <a:cubicBezTo>
                    <a:pt x="337" y="3425"/>
                    <a:pt x="365" y="3429"/>
                    <a:pt x="393" y="3429"/>
                  </a:cubicBezTo>
                  <a:cubicBezTo>
                    <a:pt x="506" y="3429"/>
                    <a:pt x="614" y="3370"/>
                    <a:pt x="676" y="3270"/>
                  </a:cubicBezTo>
                  <a:cubicBezTo>
                    <a:pt x="694" y="3238"/>
                    <a:pt x="706" y="3206"/>
                    <a:pt x="713" y="3172"/>
                  </a:cubicBezTo>
                  <a:lnTo>
                    <a:pt x="1264" y="422"/>
                  </a:lnTo>
                  <a:cubicBezTo>
                    <a:pt x="1300" y="240"/>
                    <a:pt x="1178" y="55"/>
                    <a:pt x="991" y="11"/>
                  </a:cubicBezTo>
                  <a:cubicBezTo>
                    <a:pt x="962" y="3"/>
                    <a:pt x="934" y="0"/>
                    <a:pt x="9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7"/>
            <p:cNvSpPr/>
            <p:nvPr/>
          </p:nvSpPr>
          <p:spPr>
            <a:xfrm>
              <a:off x="4122775" y="3309975"/>
              <a:ext cx="30950" cy="111225"/>
            </a:xfrm>
            <a:custGeom>
              <a:avLst/>
              <a:gdLst/>
              <a:ahLst/>
              <a:cxnLst/>
              <a:rect l="l" t="t" r="r" b="b"/>
              <a:pathLst>
                <a:path w="1238" h="4449" extrusionOk="0">
                  <a:moveTo>
                    <a:pt x="852" y="0"/>
                  </a:moveTo>
                  <a:cubicBezTo>
                    <a:pt x="689" y="0"/>
                    <a:pt x="550" y="116"/>
                    <a:pt x="528" y="279"/>
                  </a:cubicBezTo>
                  <a:lnTo>
                    <a:pt x="26" y="4046"/>
                  </a:lnTo>
                  <a:cubicBezTo>
                    <a:pt x="1" y="4231"/>
                    <a:pt x="133" y="4408"/>
                    <a:pt x="321" y="4441"/>
                  </a:cubicBezTo>
                  <a:cubicBezTo>
                    <a:pt x="344" y="4446"/>
                    <a:pt x="366" y="4448"/>
                    <a:pt x="388" y="4448"/>
                  </a:cubicBezTo>
                  <a:cubicBezTo>
                    <a:pt x="501" y="4448"/>
                    <a:pt x="607" y="4389"/>
                    <a:pt x="667" y="4290"/>
                  </a:cubicBezTo>
                  <a:cubicBezTo>
                    <a:pt x="689" y="4253"/>
                    <a:pt x="703" y="4212"/>
                    <a:pt x="708" y="4171"/>
                  </a:cubicBezTo>
                  <a:lnTo>
                    <a:pt x="1212" y="402"/>
                  </a:lnTo>
                  <a:cubicBezTo>
                    <a:pt x="1237" y="218"/>
                    <a:pt x="1104" y="42"/>
                    <a:pt x="915" y="6"/>
                  </a:cubicBezTo>
                  <a:cubicBezTo>
                    <a:pt x="894" y="2"/>
                    <a:pt x="873" y="0"/>
                    <a:pt x="8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7"/>
            <p:cNvSpPr/>
            <p:nvPr/>
          </p:nvSpPr>
          <p:spPr>
            <a:xfrm>
              <a:off x="4204900" y="3276525"/>
              <a:ext cx="21175" cy="115550"/>
            </a:xfrm>
            <a:custGeom>
              <a:avLst/>
              <a:gdLst/>
              <a:ahLst/>
              <a:cxnLst/>
              <a:rect l="l" t="t" r="r" b="b"/>
              <a:pathLst>
                <a:path w="847" h="4622" extrusionOk="0">
                  <a:moveTo>
                    <a:pt x="326" y="0"/>
                  </a:moveTo>
                  <a:cubicBezTo>
                    <a:pt x="147" y="0"/>
                    <a:pt x="0" y="152"/>
                    <a:pt x="7" y="335"/>
                  </a:cubicBezTo>
                  <a:lnTo>
                    <a:pt x="155" y="4275"/>
                  </a:lnTo>
                  <a:cubicBezTo>
                    <a:pt x="166" y="4466"/>
                    <a:pt x="321" y="4616"/>
                    <a:pt x="511" y="4621"/>
                  </a:cubicBezTo>
                  <a:cubicBezTo>
                    <a:pt x="515" y="4621"/>
                    <a:pt x="518" y="4621"/>
                    <a:pt x="521" y="4621"/>
                  </a:cubicBezTo>
                  <a:cubicBezTo>
                    <a:pt x="635" y="4621"/>
                    <a:pt x="741" y="4561"/>
                    <a:pt x="800" y="4463"/>
                  </a:cubicBezTo>
                  <a:cubicBezTo>
                    <a:pt x="830" y="4409"/>
                    <a:pt x="846" y="4349"/>
                    <a:pt x="843" y="4286"/>
                  </a:cubicBezTo>
                  <a:lnTo>
                    <a:pt x="695" y="346"/>
                  </a:lnTo>
                  <a:cubicBezTo>
                    <a:pt x="684" y="155"/>
                    <a:pt x="529" y="6"/>
                    <a:pt x="339" y="0"/>
                  </a:cubicBezTo>
                  <a:cubicBezTo>
                    <a:pt x="334" y="0"/>
                    <a:pt x="33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7"/>
            <p:cNvSpPr/>
            <p:nvPr/>
          </p:nvSpPr>
          <p:spPr>
            <a:xfrm>
              <a:off x="4269400" y="3245275"/>
              <a:ext cx="24750" cy="99075"/>
            </a:xfrm>
            <a:custGeom>
              <a:avLst/>
              <a:gdLst/>
              <a:ahLst/>
              <a:cxnLst/>
              <a:rect l="l" t="t" r="r" b="b"/>
              <a:pathLst>
                <a:path w="990" h="3963" extrusionOk="0">
                  <a:moveTo>
                    <a:pt x="342" y="1"/>
                  </a:moveTo>
                  <a:cubicBezTo>
                    <a:pt x="339" y="1"/>
                    <a:pt x="335" y="1"/>
                    <a:pt x="332" y="1"/>
                  </a:cubicBezTo>
                  <a:cubicBezTo>
                    <a:pt x="145" y="3"/>
                    <a:pt x="0" y="163"/>
                    <a:pt x="18" y="349"/>
                  </a:cubicBezTo>
                  <a:lnTo>
                    <a:pt x="296" y="3635"/>
                  </a:lnTo>
                  <a:cubicBezTo>
                    <a:pt x="315" y="3820"/>
                    <a:pt x="472" y="3963"/>
                    <a:pt x="658" y="3963"/>
                  </a:cubicBezTo>
                  <a:cubicBezTo>
                    <a:pt x="662" y="3963"/>
                    <a:pt x="665" y="3963"/>
                    <a:pt x="669" y="3963"/>
                  </a:cubicBezTo>
                  <a:cubicBezTo>
                    <a:pt x="781" y="3961"/>
                    <a:pt x="884" y="3902"/>
                    <a:pt x="941" y="3806"/>
                  </a:cubicBezTo>
                  <a:cubicBezTo>
                    <a:pt x="975" y="3747"/>
                    <a:pt x="989" y="3681"/>
                    <a:pt x="984" y="3615"/>
                  </a:cubicBezTo>
                  <a:lnTo>
                    <a:pt x="704" y="329"/>
                  </a:lnTo>
                  <a:cubicBezTo>
                    <a:pt x="685" y="144"/>
                    <a:pt x="528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7"/>
            <p:cNvSpPr/>
            <p:nvPr/>
          </p:nvSpPr>
          <p:spPr>
            <a:xfrm>
              <a:off x="3971075" y="3345900"/>
              <a:ext cx="63975" cy="38725"/>
            </a:xfrm>
            <a:custGeom>
              <a:avLst/>
              <a:gdLst/>
              <a:ahLst/>
              <a:cxnLst/>
              <a:rect l="l" t="t" r="r" b="b"/>
              <a:pathLst>
                <a:path w="2559" h="1549" extrusionOk="0">
                  <a:moveTo>
                    <a:pt x="381" y="1"/>
                  </a:moveTo>
                  <a:cubicBezTo>
                    <a:pt x="252" y="1"/>
                    <a:pt x="130" y="71"/>
                    <a:pt x="79" y="184"/>
                  </a:cubicBezTo>
                  <a:cubicBezTo>
                    <a:pt x="1" y="351"/>
                    <a:pt x="79" y="554"/>
                    <a:pt x="252" y="640"/>
                  </a:cubicBezTo>
                  <a:lnTo>
                    <a:pt x="2025" y="1511"/>
                  </a:lnTo>
                  <a:cubicBezTo>
                    <a:pt x="2078" y="1536"/>
                    <a:pt x="2132" y="1548"/>
                    <a:pt x="2185" y="1548"/>
                  </a:cubicBezTo>
                  <a:cubicBezTo>
                    <a:pt x="2301" y="1548"/>
                    <a:pt x="2409" y="1492"/>
                    <a:pt x="2467" y="1392"/>
                  </a:cubicBezTo>
                  <a:cubicBezTo>
                    <a:pt x="2473" y="1383"/>
                    <a:pt x="2478" y="1374"/>
                    <a:pt x="2481" y="1365"/>
                  </a:cubicBezTo>
                  <a:cubicBezTo>
                    <a:pt x="2558" y="1197"/>
                    <a:pt x="2481" y="993"/>
                    <a:pt x="2307" y="909"/>
                  </a:cubicBezTo>
                  <a:lnTo>
                    <a:pt x="534" y="36"/>
                  </a:lnTo>
                  <a:cubicBezTo>
                    <a:pt x="484" y="12"/>
                    <a:pt x="432" y="1"/>
                    <a:pt x="3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7"/>
            <p:cNvSpPr/>
            <p:nvPr/>
          </p:nvSpPr>
          <p:spPr>
            <a:xfrm>
              <a:off x="4016125" y="3295275"/>
              <a:ext cx="112375" cy="44050"/>
            </a:xfrm>
            <a:custGeom>
              <a:avLst/>
              <a:gdLst/>
              <a:ahLst/>
              <a:cxnLst/>
              <a:rect l="l" t="t" r="r" b="b"/>
              <a:pathLst>
                <a:path w="4495" h="1762" extrusionOk="0">
                  <a:moveTo>
                    <a:pt x="363" y="1"/>
                  </a:moveTo>
                  <a:cubicBezTo>
                    <a:pt x="214" y="1"/>
                    <a:pt x="79" y="98"/>
                    <a:pt x="45" y="243"/>
                  </a:cubicBezTo>
                  <a:cubicBezTo>
                    <a:pt x="1" y="423"/>
                    <a:pt x="115" y="612"/>
                    <a:pt x="300" y="665"/>
                  </a:cubicBezTo>
                  <a:lnTo>
                    <a:pt x="4035" y="1747"/>
                  </a:lnTo>
                  <a:cubicBezTo>
                    <a:pt x="4067" y="1757"/>
                    <a:pt x="4100" y="1762"/>
                    <a:pt x="4133" y="1762"/>
                  </a:cubicBezTo>
                  <a:cubicBezTo>
                    <a:pt x="4246" y="1762"/>
                    <a:pt x="4355" y="1704"/>
                    <a:pt x="4416" y="1603"/>
                  </a:cubicBezTo>
                  <a:cubicBezTo>
                    <a:pt x="4432" y="1576"/>
                    <a:pt x="4443" y="1549"/>
                    <a:pt x="4450" y="1521"/>
                  </a:cubicBezTo>
                  <a:cubicBezTo>
                    <a:pt x="4495" y="1339"/>
                    <a:pt x="4381" y="1150"/>
                    <a:pt x="4195" y="1097"/>
                  </a:cubicBezTo>
                  <a:lnTo>
                    <a:pt x="460" y="15"/>
                  </a:lnTo>
                  <a:cubicBezTo>
                    <a:pt x="428" y="5"/>
                    <a:pt x="395" y="1"/>
                    <a:pt x="3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7"/>
            <p:cNvSpPr/>
            <p:nvPr/>
          </p:nvSpPr>
          <p:spPr>
            <a:xfrm>
              <a:off x="4090750" y="3235450"/>
              <a:ext cx="104000" cy="73675"/>
            </a:xfrm>
            <a:custGeom>
              <a:avLst/>
              <a:gdLst/>
              <a:ahLst/>
              <a:cxnLst/>
              <a:rect l="l" t="t" r="r" b="b"/>
              <a:pathLst>
                <a:path w="4160" h="2947" extrusionOk="0">
                  <a:moveTo>
                    <a:pt x="380" y="1"/>
                  </a:moveTo>
                  <a:cubicBezTo>
                    <a:pt x="273" y="1"/>
                    <a:pt x="170" y="52"/>
                    <a:pt x="107" y="145"/>
                  </a:cubicBezTo>
                  <a:cubicBezTo>
                    <a:pt x="0" y="309"/>
                    <a:pt x="65" y="515"/>
                    <a:pt x="223" y="624"/>
                  </a:cubicBezTo>
                  <a:lnTo>
                    <a:pt x="3548" y="2873"/>
                  </a:lnTo>
                  <a:cubicBezTo>
                    <a:pt x="3620" y="2921"/>
                    <a:pt x="3711" y="2947"/>
                    <a:pt x="3799" y="2947"/>
                  </a:cubicBezTo>
                  <a:cubicBezTo>
                    <a:pt x="3908" y="2947"/>
                    <a:pt x="4012" y="2906"/>
                    <a:pt x="4063" y="2818"/>
                  </a:cubicBezTo>
                  <a:cubicBezTo>
                    <a:pt x="4065" y="2812"/>
                    <a:pt x="4069" y="2805"/>
                    <a:pt x="4072" y="2802"/>
                  </a:cubicBezTo>
                  <a:cubicBezTo>
                    <a:pt x="4160" y="2650"/>
                    <a:pt x="4074" y="2427"/>
                    <a:pt x="3919" y="2322"/>
                  </a:cubicBezTo>
                  <a:lnTo>
                    <a:pt x="578" y="63"/>
                  </a:lnTo>
                  <a:cubicBezTo>
                    <a:pt x="516" y="21"/>
                    <a:pt x="447" y="1"/>
                    <a:pt x="3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7"/>
            <p:cNvSpPr/>
            <p:nvPr/>
          </p:nvSpPr>
          <p:spPr>
            <a:xfrm>
              <a:off x="4150925" y="3206075"/>
              <a:ext cx="108425" cy="70175"/>
            </a:xfrm>
            <a:custGeom>
              <a:avLst/>
              <a:gdLst/>
              <a:ahLst/>
              <a:cxnLst/>
              <a:rect l="l" t="t" r="r" b="b"/>
              <a:pathLst>
                <a:path w="4337" h="2807" extrusionOk="0">
                  <a:moveTo>
                    <a:pt x="376" y="0"/>
                  </a:moveTo>
                  <a:cubicBezTo>
                    <a:pt x="262" y="0"/>
                    <a:pt x="153" y="56"/>
                    <a:pt x="94" y="158"/>
                  </a:cubicBezTo>
                  <a:cubicBezTo>
                    <a:pt x="1" y="316"/>
                    <a:pt x="62" y="527"/>
                    <a:pt x="227" y="626"/>
                  </a:cubicBezTo>
                  <a:lnTo>
                    <a:pt x="3775" y="2754"/>
                  </a:lnTo>
                  <a:cubicBezTo>
                    <a:pt x="3834" y="2789"/>
                    <a:pt x="3899" y="2806"/>
                    <a:pt x="3961" y="2806"/>
                  </a:cubicBezTo>
                  <a:cubicBezTo>
                    <a:pt x="4076" y="2806"/>
                    <a:pt x="4184" y="2750"/>
                    <a:pt x="4244" y="2647"/>
                  </a:cubicBezTo>
                  <a:cubicBezTo>
                    <a:pt x="4337" y="2489"/>
                    <a:pt x="4276" y="2280"/>
                    <a:pt x="4110" y="2179"/>
                  </a:cubicBezTo>
                  <a:lnTo>
                    <a:pt x="562" y="53"/>
                  </a:lnTo>
                  <a:cubicBezTo>
                    <a:pt x="503" y="17"/>
                    <a:pt x="439" y="0"/>
                    <a:pt x="3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7"/>
            <p:cNvSpPr/>
            <p:nvPr/>
          </p:nvSpPr>
          <p:spPr>
            <a:xfrm>
              <a:off x="4229875" y="3190650"/>
              <a:ext cx="98975" cy="51950"/>
            </a:xfrm>
            <a:custGeom>
              <a:avLst/>
              <a:gdLst/>
              <a:ahLst/>
              <a:cxnLst/>
              <a:rect l="l" t="t" r="r" b="b"/>
              <a:pathLst>
                <a:path w="3959" h="2078" extrusionOk="0">
                  <a:moveTo>
                    <a:pt x="378" y="0"/>
                  </a:moveTo>
                  <a:cubicBezTo>
                    <a:pt x="244" y="0"/>
                    <a:pt x="118" y="78"/>
                    <a:pt x="72" y="197"/>
                  </a:cubicBezTo>
                  <a:cubicBezTo>
                    <a:pt x="1" y="367"/>
                    <a:pt x="86" y="568"/>
                    <a:pt x="264" y="646"/>
                  </a:cubicBezTo>
                  <a:lnTo>
                    <a:pt x="3442" y="2047"/>
                  </a:lnTo>
                  <a:cubicBezTo>
                    <a:pt x="3489" y="2068"/>
                    <a:pt x="3538" y="2078"/>
                    <a:pt x="3586" y="2078"/>
                  </a:cubicBezTo>
                  <a:cubicBezTo>
                    <a:pt x="3702" y="2078"/>
                    <a:pt x="3810" y="2020"/>
                    <a:pt x="3870" y="1921"/>
                  </a:cubicBezTo>
                  <a:cubicBezTo>
                    <a:pt x="3877" y="1906"/>
                    <a:pt x="3884" y="1894"/>
                    <a:pt x="3889" y="1880"/>
                  </a:cubicBezTo>
                  <a:cubicBezTo>
                    <a:pt x="3959" y="1710"/>
                    <a:pt x="3873" y="1509"/>
                    <a:pt x="3695" y="1431"/>
                  </a:cubicBezTo>
                  <a:lnTo>
                    <a:pt x="518" y="30"/>
                  </a:lnTo>
                  <a:cubicBezTo>
                    <a:pt x="472" y="10"/>
                    <a:pt x="425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7"/>
            <p:cNvSpPr/>
            <p:nvPr/>
          </p:nvSpPr>
          <p:spPr>
            <a:xfrm>
              <a:off x="4052000" y="2661100"/>
              <a:ext cx="789500" cy="1005100"/>
            </a:xfrm>
            <a:custGeom>
              <a:avLst/>
              <a:gdLst/>
              <a:ahLst/>
              <a:cxnLst/>
              <a:rect l="l" t="t" r="r" b="b"/>
              <a:pathLst>
                <a:path w="31580" h="40204" extrusionOk="0">
                  <a:moveTo>
                    <a:pt x="187" y="0"/>
                  </a:moveTo>
                  <a:lnTo>
                    <a:pt x="0" y="783"/>
                  </a:lnTo>
                  <a:cubicBezTo>
                    <a:pt x="12825" y="3826"/>
                    <a:pt x="28548" y="12883"/>
                    <a:pt x="30646" y="38754"/>
                  </a:cubicBezTo>
                  <a:cubicBezTo>
                    <a:pt x="30715" y="39611"/>
                    <a:pt x="30749" y="40000"/>
                    <a:pt x="30815" y="40203"/>
                  </a:cubicBezTo>
                  <a:lnTo>
                    <a:pt x="31580" y="39948"/>
                  </a:lnTo>
                  <a:cubicBezTo>
                    <a:pt x="31539" y="39829"/>
                    <a:pt x="31494" y="39275"/>
                    <a:pt x="31448" y="38688"/>
                  </a:cubicBezTo>
                  <a:cubicBezTo>
                    <a:pt x="29311" y="12336"/>
                    <a:pt x="13267" y="3105"/>
                    <a:pt x="1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7"/>
            <p:cNvSpPr/>
            <p:nvPr/>
          </p:nvSpPr>
          <p:spPr>
            <a:xfrm>
              <a:off x="4415825" y="2184175"/>
              <a:ext cx="183975" cy="698100"/>
            </a:xfrm>
            <a:custGeom>
              <a:avLst/>
              <a:gdLst/>
              <a:ahLst/>
              <a:cxnLst/>
              <a:rect l="l" t="t" r="r" b="b"/>
              <a:pathLst>
                <a:path w="7359" h="27924" extrusionOk="0">
                  <a:moveTo>
                    <a:pt x="6623" y="1"/>
                  </a:moveTo>
                  <a:cubicBezTo>
                    <a:pt x="6398" y="507"/>
                    <a:pt x="6181" y="1011"/>
                    <a:pt x="5971" y="1510"/>
                  </a:cubicBezTo>
                  <a:cubicBezTo>
                    <a:pt x="318" y="14950"/>
                    <a:pt x="1" y="25952"/>
                    <a:pt x="2262" y="27923"/>
                  </a:cubicBezTo>
                  <a:lnTo>
                    <a:pt x="2790" y="27317"/>
                  </a:lnTo>
                  <a:cubicBezTo>
                    <a:pt x="1100" y="25845"/>
                    <a:pt x="954" y="15511"/>
                    <a:pt x="6712" y="1820"/>
                  </a:cubicBezTo>
                  <a:cubicBezTo>
                    <a:pt x="6921" y="1326"/>
                    <a:pt x="7136" y="829"/>
                    <a:pt x="7359" y="327"/>
                  </a:cubicBezTo>
                  <a:lnTo>
                    <a:pt x="662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7"/>
            <p:cNvSpPr/>
            <p:nvPr/>
          </p:nvSpPr>
          <p:spPr>
            <a:xfrm>
              <a:off x="4342675" y="3212950"/>
              <a:ext cx="448225" cy="186250"/>
            </a:xfrm>
            <a:custGeom>
              <a:avLst/>
              <a:gdLst/>
              <a:ahLst/>
              <a:cxnLst/>
              <a:rect l="l" t="t" r="r" b="b"/>
              <a:pathLst>
                <a:path w="17929" h="7450" extrusionOk="0">
                  <a:moveTo>
                    <a:pt x="528" y="0"/>
                  </a:moveTo>
                  <a:lnTo>
                    <a:pt x="1" y="608"/>
                  </a:lnTo>
                  <a:cubicBezTo>
                    <a:pt x="7687" y="7271"/>
                    <a:pt x="16909" y="7449"/>
                    <a:pt x="17850" y="7449"/>
                  </a:cubicBezTo>
                  <a:cubicBezTo>
                    <a:pt x="17896" y="7449"/>
                    <a:pt x="17925" y="7449"/>
                    <a:pt x="17928" y="7447"/>
                  </a:cubicBezTo>
                  <a:lnTo>
                    <a:pt x="17909" y="6644"/>
                  </a:lnTo>
                  <a:cubicBezTo>
                    <a:pt x="17903" y="6644"/>
                    <a:pt x="17869" y="6645"/>
                    <a:pt x="17807" y="6645"/>
                  </a:cubicBezTo>
                  <a:cubicBezTo>
                    <a:pt x="16763" y="6645"/>
                    <a:pt x="7926" y="6412"/>
                    <a:pt x="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7"/>
            <p:cNvSpPr/>
            <p:nvPr/>
          </p:nvSpPr>
          <p:spPr>
            <a:xfrm>
              <a:off x="4359475" y="2214750"/>
              <a:ext cx="128550" cy="283575"/>
            </a:xfrm>
            <a:custGeom>
              <a:avLst/>
              <a:gdLst/>
              <a:ahLst/>
              <a:cxnLst/>
              <a:rect l="l" t="t" r="r" b="b"/>
              <a:pathLst>
                <a:path w="5142" h="11343" extrusionOk="0">
                  <a:moveTo>
                    <a:pt x="263" y="0"/>
                  </a:moveTo>
                  <a:lnTo>
                    <a:pt x="263" y="0"/>
                  </a:lnTo>
                  <a:cubicBezTo>
                    <a:pt x="250" y="426"/>
                    <a:pt x="1" y="10427"/>
                    <a:pt x="4996" y="11343"/>
                  </a:cubicBezTo>
                  <a:lnTo>
                    <a:pt x="5142" y="10552"/>
                  </a:lnTo>
                  <a:cubicBezTo>
                    <a:pt x="822" y="9760"/>
                    <a:pt x="1065" y="121"/>
                    <a:pt x="1066" y="25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7"/>
            <p:cNvSpPr/>
            <p:nvPr/>
          </p:nvSpPr>
          <p:spPr>
            <a:xfrm>
              <a:off x="4019375" y="2765925"/>
              <a:ext cx="297350" cy="75125"/>
            </a:xfrm>
            <a:custGeom>
              <a:avLst/>
              <a:gdLst/>
              <a:ahLst/>
              <a:cxnLst/>
              <a:rect l="l" t="t" r="r" b="b"/>
              <a:pathLst>
                <a:path w="11894" h="3005" extrusionOk="0">
                  <a:moveTo>
                    <a:pt x="11482" y="0"/>
                  </a:moveTo>
                  <a:cubicBezTo>
                    <a:pt x="9060" y="1446"/>
                    <a:pt x="6240" y="2201"/>
                    <a:pt x="3422" y="2201"/>
                  </a:cubicBezTo>
                  <a:cubicBezTo>
                    <a:pt x="2330" y="2201"/>
                    <a:pt x="1238" y="2088"/>
                    <a:pt x="170" y="1857"/>
                  </a:cubicBezTo>
                  <a:lnTo>
                    <a:pt x="1" y="2643"/>
                  </a:lnTo>
                  <a:cubicBezTo>
                    <a:pt x="1123" y="2886"/>
                    <a:pt x="2269" y="3005"/>
                    <a:pt x="3419" y="3005"/>
                  </a:cubicBezTo>
                  <a:cubicBezTo>
                    <a:pt x="6382" y="3005"/>
                    <a:pt x="9346" y="2210"/>
                    <a:pt x="11894" y="692"/>
                  </a:cubicBezTo>
                  <a:lnTo>
                    <a:pt x="114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7"/>
            <p:cNvSpPr/>
            <p:nvPr/>
          </p:nvSpPr>
          <p:spPr>
            <a:xfrm>
              <a:off x="4494325" y="3142100"/>
              <a:ext cx="118350" cy="216475"/>
            </a:xfrm>
            <a:custGeom>
              <a:avLst/>
              <a:gdLst/>
              <a:ahLst/>
              <a:cxnLst/>
              <a:rect l="l" t="t" r="r" b="b"/>
              <a:pathLst>
                <a:path w="4734" h="8659" extrusionOk="0">
                  <a:moveTo>
                    <a:pt x="560" y="1"/>
                  </a:moveTo>
                  <a:lnTo>
                    <a:pt x="1" y="580"/>
                  </a:lnTo>
                  <a:cubicBezTo>
                    <a:pt x="1108" y="1648"/>
                    <a:pt x="2250" y="2752"/>
                    <a:pt x="2979" y="4107"/>
                  </a:cubicBezTo>
                  <a:cubicBezTo>
                    <a:pt x="3759" y="5556"/>
                    <a:pt x="3898" y="7131"/>
                    <a:pt x="3349" y="8321"/>
                  </a:cubicBezTo>
                  <a:lnTo>
                    <a:pt x="4080" y="8658"/>
                  </a:lnTo>
                  <a:cubicBezTo>
                    <a:pt x="4734" y="7240"/>
                    <a:pt x="4588" y="5395"/>
                    <a:pt x="3688" y="3725"/>
                  </a:cubicBezTo>
                  <a:cubicBezTo>
                    <a:pt x="2899" y="2261"/>
                    <a:pt x="1710" y="1113"/>
                    <a:pt x="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192dc8473a_0_51"/>
          <p:cNvSpPr txBox="1">
            <a:spLocks noGrp="1"/>
          </p:cNvSpPr>
          <p:nvPr>
            <p:ph type="title" idx="6"/>
          </p:nvPr>
        </p:nvSpPr>
        <p:spPr>
          <a:xfrm>
            <a:off x="562963" y="354225"/>
            <a:ext cx="78936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/>
              <a:t>World Population Timeline</a:t>
            </a:r>
            <a:endParaRPr sz="40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480" name="Google Shape;480;g3192dc8473a_0_51"/>
          <p:cNvSpPr txBox="1">
            <a:spLocks noGrp="1"/>
          </p:cNvSpPr>
          <p:nvPr>
            <p:ph type="ctrTitle"/>
          </p:nvPr>
        </p:nvSpPr>
        <p:spPr>
          <a:xfrm flipH="1">
            <a:off x="6801002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481" name="Google Shape;481;g3192dc8473a_0_51"/>
          <p:cNvSpPr txBox="1">
            <a:spLocks noGrp="1"/>
          </p:cNvSpPr>
          <p:nvPr>
            <p:ph type="ctrTitle" idx="2"/>
          </p:nvPr>
        </p:nvSpPr>
        <p:spPr>
          <a:xfrm flipH="1">
            <a:off x="3985281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482" name="Google Shape;482;g3192dc8473a_0_51"/>
          <p:cNvSpPr txBox="1">
            <a:spLocks noGrp="1"/>
          </p:cNvSpPr>
          <p:nvPr>
            <p:ph type="ctrTitle" idx="4"/>
          </p:nvPr>
        </p:nvSpPr>
        <p:spPr>
          <a:xfrm flipH="1">
            <a:off x="1182450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483" name="Google Shape;483;g3192dc8473a_0_51"/>
          <p:cNvSpPr txBox="1">
            <a:spLocks noGrp="1"/>
          </p:cNvSpPr>
          <p:nvPr>
            <p:ph type="body" idx="4294967295"/>
          </p:nvPr>
        </p:nvSpPr>
        <p:spPr>
          <a:xfrm>
            <a:off x="0" y="1289830"/>
            <a:ext cx="91440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900"/>
              <a:t>It’s getting crowded in here … almost two new Canadas are </a:t>
            </a:r>
            <a:endParaRPr sz="19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900"/>
              <a:t>added to the world every year (70-80 million)</a:t>
            </a:r>
            <a:endParaRPr sz="1300"/>
          </a:p>
        </p:txBody>
      </p:sp>
      <p:sp>
        <p:nvSpPr>
          <p:cNvPr id="484" name="Google Shape;484;g3192dc8473a_0_51"/>
          <p:cNvSpPr/>
          <p:nvPr/>
        </p:nvSpPr>
        <p:spPr>
          <a:xfrm>
            <a:off x="0" y="2805440"/>
            <a:ext cx="9144000" cy="36000"/>
          </a:xfrm>
          <a:prstGeom prst="rect">
            <a:avLst/>
          </a:prstGeom>
          <a:solidFill>
            <a:srgbClr val="649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g3192dc8473a_0_51"/>
          <p:cNvSpPr/>
          <p:nvPr/>
        </p:nvSpPr>
        <p:spPr>
          <a:xfrm>
            <a:off x="5972497" y="2605408"/>
            <a:ext cx="436200" cy="436200"/>
          </a:xfrm>
          <a:prstGeom prst="diamond">
            <a:avLst/>
          </a:prstGeom>
          <a:solidFill>
            <a:schemeClr val="accen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g3192dc8473a_0_51"/>
          <p:cNvSpPr/>
          <p:nvPr/>
        </p:nvSpPr>
        <p:spPr>
          <a:xfrm>
            <a:off x="1168563" y="2657064"/>
            <a:ext cx="332700" cy="332700"/>
          </a:xfrm>
          <a:prstGeom prst="diamond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g3192dc8473a_0_51"/>
          <p:cNvSpPr/>
          <p:nvPr/>
        </p:nvSpPr>
        <p:spPr>
          <a:xfrm>
            <a:off x="4405623" y="2657064"/>
            <a:ext cx="332700" cy="332700"/>
          </a:xfrm>
          <a:prstGeom prst="diamond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g3192dc8473a_0_51"/>
          <p:cNvSpPr/>
          <p:nvPr/>
        </p:nvSpPr>
        <p:spPr>
          <a:xfrm>
            <a:off x="7642682" y="2657064"/>
            <a:ext cx="332700" cy="332700"/>
          </a:xfrm>
          <a:prstGeom prst="diamond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g3192dc8473a_0_51"/>
          <p:cNvSpPr txBox="1"/>
          <p:nvPr/>
        </p:nvSpPr>
        <p:spPr>
          <a:xfrm>
            <a:off x="1002158" y="2134721"/>
            <a:ext cx="665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rPr>
              <a:t>0</a:t>
            </a:r>
            <a:endParaRPr sz="1600" b="1" i="0" u="none" strike="noStrike" cap="none">
              <a:solidFill>
                <a:srgbClr val="3F3F3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0" name="Google Shape;490;g3192dc8473a_0_51"/>
          <p:cNvSpPr txBox="1"/>
          <p:nvPr/>
        </p:nvSpPr>
        <p:spPr>
          <a:xfrm>
            <a:off x="2620688" y="2134721"/>
            <a:ext cx="665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rPr>
              <a:t>1800</a:t>
            </a:r>
            <a:endParaRPr sz="1600" b="1" i="0" u="none" strike="noStrike" cap="none">
              <a:solidFill>
                <a:srgbClr val="3F3F3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1" name="Google Shape;491;g3192dc8473a_0_51"/>
          <p:cNvSpPr txBox="1"/>
          <p:nvPr/>
        </p:nvSpPr>
        <p:spPr>
          <a:xfrm>
            <a:off x="4239218" y="2134721"/>
            <a:ext cx="665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rPr>
              <a:t>1950</a:t>
            </a:r>
            <a:endParaRPr sz="1600" b="1" i="0" u="none" strike="noStrike" cap="none">
              <a:solidFill>
                <a:srgbClr val="3F3F3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2" name="Google Shape;492;g3192dc8473a_0_51"/>
          <p:cNvSpPr txBox="1"/>
          <p:nvPr/>
        </p:nvSpPr>
        <p:spPr>
          <a:xfrm>
            <a:off x="5857748" y="2134721"/>
            <a:ext cx="665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  <a:t>2024</a:t>
            </a:r>
            <a:endParaRPr sz="1600" b="1" i="0" u="none" strike="noStrike" cap="none">
              <a:solidFill>
                <a:schemeClr val="accen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3" name="Google Shape;493;g3192dc8473a_0_51"/>
          <p:cNvSpPr txBox="1"/>
          <p:nvPr/>
        </p:nvSpPr>
        <p:spPr>
          <a:xfrm>
            <a:off x="7476277" y="2134721"/>
            <a:ext cx="665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FFA72D"/>
                </a:solidFill>
                <a:latin typeface="Raleway"/>
                <a:ea typeface="Raleway"/>
                <a:cs typeface="Raleway"/>
                <a:sym typeface="Raleway"/>
              </a:rPr>
              <a:t>2050</a:t>
            </a:r>
            <a:endParaRPr sz="1600" b="1" i="0" u="none" strike="noStrike" cap="none">
              <a:solidFill>
                <a:srgbClr val="FFA72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494" name="Google Shape;494;g3192dc8473a_0_51"/>
          <p:cNvGrpSpPr/>
          <p:nvPr/>
        </p:nvGrpSpPr>
        <p:grpSpPr>
          <a:xfrm>
            <a:off x="552334" y="3238154"/>
            <a:ext cx="1565043" cy="991729"/>
            <a:chOff x="1985513" y="4307149"/>
            <a:chExt cx="2601900" cy="991729"/>
          </a:xfrm>
        </p:grpSpPr>
        <p:sp>
          <p:nvSpPr>
            <p:cNvPr id="495" name="Google Shape;495;g3192dc8473a_0_51"/>
            <p:cNvSpPr txBox="1"/>
            <p:nvPr/>
          </p:nvSpPr>
          <p:spPr>
            <a:xfrm>
              <a:off x="2004346" y="5021978"/>
              <a:ext cx="25644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      </a:t>
              </a:r>
              <a:endParaRPr sz="1200" b="0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496" name="Google Shape;496;g3192dc8473a_0_51"/>
            <p:cNvSpPr txBox="1"/>
            <p:nvPr/>
          </p:nvSpPr>
          <p:spPr>
            <a:xfrm>
              <a:off x="1985513" y="4307149"/>
              <a:ext cx="26019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200,000,000</a:t>
              </a:r>
              <a:endParaRPr sz="12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497" name="Google Shape;497;g3192dc8473a_0_51"/>
          <p:cNvGrpSpPr/>
          <p:nvPr/>
        </p:nvGrpSpPr>
        <p:grpSpPr>
          <a:xfrm>
            <a:off x="2170864" y="3238154"/>
            <a:ext cx="1565043" cy="991729"/>
            <a:chOff x="1985513" y="4307149"/>
            <a:chExt cx="2601900" cy="991729"/>
          </a:xfrm>
        </p:grpSpPr>
        <p:sp>
          <p:nvSpPr>
            <p:cNvPr id="498" name="Google Shape;498;g3192dc8473a_0_51"/>
            <p:cNvSpPr txBox="1"/>
            <p:nvPr/>
          </p:nvSpPr>
          <p:spPr>
            <a:xfrm>
              <a:off x="2004346" y="5021978"/>
              <a:ext cx="25644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499" name="Google Shape;499;g3192dc8473a_0_51"/>
            <p:cNvSpPr txBox="1"/>
            <p:nvPr/>
          </p:nvSpPr>
          <p:spPr>
            <a:xfrm>
              <a:off x="1985513" y="4307149"/>
              <a:ext cx="26019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1,000,000,000</a:t>
              </a:r>
              <a:endParaRPr sz="12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00" name="Google Shape;500;g3192dc8473a_0_51"/>
          <p:cNvGrpSpPr/>
          <p:nvPr/>
        </p:nvGrpSpPr>
        <p:grpSpPr>
          <a:xfrm>
            <a:off x="5306467" y="3238180"/>
            <a:ext cx="1768049" cy="1934479"/>
            <a:chOff x="1816839" y="4307076"/>
            <a:chExt cx="2939400" cy="987987"/>
          </a:xfrm>
        </p:grpSpPr>
        <p:sp>
          <p:nvSpPr>
            <p:cNvPr id="501" name="Google Shape;501;g3192dc8473a_0_51"/>
            <p:cNvSpPr txBox="1"/>
            <p:nvPr/>
          </p:nvSpPr>
          <p:spPr>
            <a:xfrm>
              <a:off x="1816839" y="4493163"/>
              <a:ext cx="2939400" cy="80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India # 1/2 – 1.41 B</a:t>
              </a:r>
              <a:endPara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China # 1/2 – 1.41 B</a:t>
              </a:r>
              <a:endPara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USA # 3 – 0.35 B</a:t>
              </a:r>
              <a:endPara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Indonesia # 4 – 0.28 B</a:t>
              </a:r>
              <a:endPara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Pakistan # 5 – 0.25 B</a:t>
              </a:r>
              <a:endPara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Nigeria # 6 – 0.23 B</a:t>
              </a:r>
              <a:endPara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Brazil # 7 – 0.21 B </a:t>
              </a:r>
              <a:endParaRPr sz="14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02" name="Google Shape;502;g3192dc8473a_0_51"/>
            <p:cNvSpPr txBox="1"/>
            <p:nvPr/>
          </p:nvSpPr>
          <p:spPr>
            <a:xfrm>
              <a:off x="1985490" y="4307076"/>
              <a:ext cx="2601900" cy="14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chemeClr val="accent1"/>
                  </a:solidFill>
                  <a:latin typeface="Raleway"/>
                  <a:ea typeface="Raleway"/>
                  <a:cs typeface="Raleway"/>
                  <a:sym typeface="Raleway"/>
                </a:rPr>
                <a:t>8,200,000,000</a:t>
              </a:r>
              <a:endParaRPr sz="1200" b="1" i="0" u="none" strike="noStrike" cap="none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03" name="Google Shape;503;g3192dc8473a_0_51"/>
          <p:cNvGrpSpPr/>
          <p:nvPr/>
        </p:nvGrpSpPr>
        <p:grpSpPr>
          <a:xfrm>
            <a:off x="3789394" y="3238154"/>
            <a:ext cx="1565043" cy="991729"/>
            <a:chOff x="1985513" y="4307149"/>
            <a:chExt cx="2601900" cy="991729"/>
          </a:xfrm>
        </p:grpSpPr>
        <p:sp>
          <p:nvSpPr>
            <p:cNvPr id="504" name="Google Shape;504;g3192dc8473a_0_51"/>
            <p:cNvSpPr txBox="1"/>
            <p:nvPr/>
          </p:nvSpPr>
          <p:spPr>
            <a:xfrm>
              <a:off x="2004346" y="5021978"/>
              <a:ext cx="25644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05" name="Google Shape;505;g3192dc8473a_0_51"/>
            <p:cNvSpPr txBox="1"/>
            <p:nvPr/>
          </p:nvSpPr>
          <p:spPr>
            <a:xfrm>
              <a:off x="1985513" y="4307149"/>
              <a:ext cx="26019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2,500,000,000</a:t>
              </a:r>
              <a:endParaRPr sz="12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06" name="Google Shape;506;g3192dc8473a_0_51"/>
          <p:cNvGrpSpPr/>
          <p:nvPr/>
        </p:nvGrpSpPr>
        <p:grpSpPr>
          <a:xfrm>
            <a:off x="7026453" y="3238154"/>
            <a:ext cx="1565043" cy="991729"/>
            <a:chOff x="1985513" y="4307149"/>
            <a:chExt cx="2601900" cy="991729"/>
          </a:xfrm>
        </p:grpSpPr>
        <p:sp>
          <p:nvSpPr>
            <p:cNvPr id="507" name="Google Shape;507;g3192dc8473a_0_51"/>
            <p:cNvSpPr txBox="1"/>
            <p:nvPr/>
          </p:nvSpPr>
          <p:spPr>
            <a:xfrm>
              <a:off x="2004346" y="5021978"/>
              <a:ext cx="25644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08" name="Google Shape;508;g3192dc8473a_0_51"/>
            <p:cNvSpPr txBox="1"/>
            <p:nvPr/>
          </p:nvSpPr>
          <p:spPr>
            <a:xfrm>
              <a:off x="1985513" y="4307149"/>
              <a:ext cx="26019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>
                  <a:solidFill>
                    <a:srgbClr val="FFA72D"/>
                  </a:solidFill>
                  <a:latin typeface="Raleway"/>
                  <a:ea typeface="Raleway"/>
                  <a:cs typeface="Raleway"/>
                  <a:sym typeface="Raleway"/>
                </a:rPr>
                <a:t>10,000,000,000</a:t>
              </a:r>
              <a:endParaRPr sz="1200" b="1" i="0" u="none" strike="noStrike" cap="none">
                <a:solidFill>
                  <a:srgbClr val="FFA72D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509" name="Google Shape;509;g3192dc8473a_0_51"/>
          <p:cNvSpPr/>
          <p:nvPr/>
        </p:nvSpPr>
        <p:spPr>
          <a:xfrm>
            <a:off x="2787035" y="2637944"/>
            <a:ext cx="332700" cy="332700"/>
          </a:xfrm>
          <a:prstGeom prst="diamond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192dc8473a_0_97"/>
          <p:cNvSpPr txBox="1">
            <a:spLocks noGrp="1"/>
          </p:cNvSpPr>
          <p:nvPr>
            <p:ph type="title" idx="6"/>
          </p:nvPr>
        </p:nvSpPr>
        <p:spPr>
          <a:xfrm>
            <a:off x="562963" y="354225"/>
            <a:ext cx="78936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4000"/>
              <a:t>World Food Production: Abundance?</a:t>
            </a:r>
            <a:endParaRPr sz="40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15" name="Google Shape;515;g3192dc8473a_0_97"/>
          <p:cNvSpPr txBox="1">
            <a:spLocks noGrp="1"/>
          </p:cNvSpPr>
          <p:nvPr>
            <p:ph type="ctrTitle"/>
          </p:nvPr>
        </p:nvSpPr>
        <p:spPr>
          <a:xfrm flipH="1">
            <a:off x="6801002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16" name="Google Shape;516;g3192dc8473a_0_97"/>
          <p:cNvSpPr txBox="1">
            <a:spLocks noGrp="1"/>
          </p:cNvSpPr>
          <p:nvPr>
            <p:ph type="ctrTitle" idx="2"/>
          </p:nvPr>
        </p:nvSpPr>
        <p:spPr>
          <a:xfrm flipH="1">
            <a:off x="3985281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17" name="Google Shape;517;g3192dc8473a_0_97"/>
          <p:cNvSpPr txBox="1">
            <a:spLocks noGrp="1"/>
          </p:cNvSpPr>
          <p:nvPr>
            <p:ph type="ctrTitle" idx="4"/>
          </p:nvPr>
        </p:nvSpPr>
        <p:spPr>
          <a:xfrm flipH="1">
            <a:off x="1182450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grpSp>
        <p:nvGrpSpPr>
          <p:cNvPr id="518" name="Google Shape;518;g3192dc8473a_0_97"/>
          <p:cNvGrpSpPr/>
          <p:nvPr/>
        </p:nvGrpSpPr>
        <p:grpSpPr>
          <a:xfrm>
            <a:off x="325347" y="3075985"/>
            <a:ext cx="1901505" cy="1743139"/>
            <a:chOff x="1426174" y="4291760"/>
            <a:chExt cx="3161272" cy="1743139"/>
          </a:xfrm>
        </p:grpSpPr>
        <p:sp>
          <p:nvSpPr>
            <p:cNvPr id="519" name="Google Shape;519;g3192dc8473a_0_97"/>
            <p:cNvSpPr txBox="1"/>
            <p:nvPr/>
          </p:nvSpPr>
          <p:spPr>
            <a:xfrm>
              <a:off x="1426174" y="4649499"/>
              <a:ext cx="3161100" cy="138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If all food currently produced was equally distributed, every person would get around 3000 calories per day</a:t>
              </a:r>
              <a:endParaRPr sz="1400" b="0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20" name="Google Shape;520;g3192dc8473a_0_97"/>
            <p:cNvSpPr txBox="1"/>
            <p:nvPr/>
          </p:nvSpPr>
          <p:spPr>
            <a:xfrm>
              <a:off x="1446146" y="4291760"/>
              <a:ext cx="31413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1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Enough food now</a:t>
              </a:r>
              <a:endParaRPr sz="14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21" name="Google Shape;521;g3192dc8473a_0_97"/>
          <p:cNvGrpSpPr/>
          <p:nvPr/>
        </p:nvGrpSpPr>
        <p:grpSpPr>
          <a:xfrm>
            <a:off x="4743763" y="3075907"/>
            <a:ext cx="1875716" cy="1672673"/>
            <a:chOff x="5480853" y="4236852"/>
            <a:chExt cx="3027301" cy="1418481"/>
          </a:xfrm>
        </p:grpSpPr>
        <p:sp>
          <p:nvSpPr>
            <p:cNvPr id="522" name="Google Shape;522;g3192dc8473a_0_97"/>
            <p:cNvSpPr txBox="1"/>
            <p:nvPr/>
          </p:nvSpPr>
          <p:spPr>
            <a:xfrm>
              <a:off x="5480853" y="4663233"/>
              <a:ext cx="2818500" cy="99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We can </a:t>
              </a:r>
              <a:r>
                <a:rPr lang="en" sz="1400" b="0" i="0" u="none" strike="noStrike" cap="none" dirty="0" err="1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extensify</a:t>
              </a:r>
              <a:r>
                <a:rPr lang="en" sz="1400" b="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 (find more places to grow food) and intensify (increase food crop yields)</a:t>
              </a:r>
              <a:endParaRPr sz="1400" b="0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23" name="Google Shape;523;g3192dc8473a_0_97"/>
            <p:cNvSpPr txBox="1"/>
            <p:nvPr/>
          </p:nvSpPr>
          <p:spPr>
            <a:xfrm>
              <a:off x="5480854" y="4236852"/>
              <a:ext cx="3027300" cy="26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1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We can grow more</a:t>
              </a:r>
              <a:endParaRPr sz="14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24" name="Google Shape;524;g3192dc8473a_0_97"/>
          <p:cNvGrpSpPr/>
          <p:nvPr/>
        </p:nvGrpSpPr>
        <p:grpSpPr>
          <a:xfrm>
            <a:off x="2524191" y="3076475"/>
            <a:ext cx="1875417" cy="1671731"/>
            <a:chOff x="-2027255" y="4317943"/>
            <a:chExt cx="3117900" cy="1671731"/>
          </a:xfrm>
        </p:grpSpPr>
        <p:sp>
          <p:nvSpPr>
            <p:cNvPr id="525" name="Google Shape;525;g3192dc8473a_0_97"/>
            <p:cNvSpPr txBox="1"/>
            <p:nvPr/>
          </p:nvSpPr>
          <p:spPr>
            <a:xfrm>
              <a:off x="-2027255" y="4820163"/>
              <a:ext cx="3117900" cy="11695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We will need a 40-70% increase from today’s production to meet needs of 10B mouths in 2050</a:t>
              </a:r>
              <a:endParaRPr sz="1400" b="0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26" name="Google Shape;526;g3192dc8473a_0_97"/>
            <p:cNvSpPr txBox="1"/>
            <p:nvPr/>
          </p:nvSpPr>
          <p:spPr>
            <a:xfrm>
              <a:off x="-1918990" y="4317943"/>
              <a:ext cx="29661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1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More food needed</a:t>
              </a:r>
              <a:endParaRPr sz="14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27" name="Google Shape;527;g3192dc8473a_0_97"/>
          <p:cNvGrpSpPr/>
          <p:nvPr/>
        </p:nvGrpSpPr>
        <p:grpSpPr>
          <a:xfrm>
            <a:off x="7091018" y="3041832"/>
            <a:ext cx="1565043" cy="1891515"/>
            <a:chOff x="2304490" y="4274040"/>
            <a:chExt cx="2601900" cy="1202642"/>
          </a:xfrm>
        </p:grpSpPr>
        <p:sp>
          <p:nvSpPr>
            <p:cNvPr id="528" name="Google Shape;528;g3192dc8473a_0_97"/>
            <p:cNvSpPr txBox="1"/>
            <p:nvPr/>
          </p:nvSpPr>
          <p:spPr>
            <a:xfrm>
              <a:off x="2304490" y="4615382"/>
              <a:ext cx="2564400" cy="86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Technology</a:t>
              </a:r>
              <a:endParaRPr sz="1400" b="0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Information</a:t>
              </a:r>
              <a:endParaRPr sz="1400" b="0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Biology</a:t>
              </a:r>
              <a:endParaRPr sz="1400" b="0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Chemistry</a:t>
              </a:r>
              <a:endParaRPr sz="1400" b="0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Physics</a:t>
              </a:r>
              <a:endParaRPr sz="1400" b="0" i="0" u="none" strike="noStrike" cap="none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 dirty="0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29" name="Google Shape;529;g3192dc8473a_0_97"/>
            <p:cNvSpPr txBox="1"/>
            <p:nvPr/>
          </p:nvSpPr>
          <p:spPr>
            <a:xfrm>
              <a:off x="2304490" y="4274040"/>
              <a:ext cx="2601900" cy="3326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1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“Magic bullets” can help </a:t>
              </a:r>
              <a:endParaRPr sz="14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pic>
        <p:nvPicPr>
          <p:cNvPr id="530" name="Google Shape;530;g3192dc8473a_0_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791" y="1306629"/>
            <a:ext cx="2114617" cy="1635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g3192dc8473a_0_97"/>
          <p:cNvPicPr preferRelativeResize="0"/>
          <p:nvPr/>
        </p:nvPicPr>
        <p:blipFill rotWithShape="1">
          <a:blip r:embed="rId4">
            <a:alphaModFix/>
          </a:blip>
          <a:srcRect r="3157"/>
          <a:stretch/>
        </p:blipFill>
        <p:spPr>
          <a:xfrm>
            <a:off x="2404600" y="1301388"/>
            <a:ext cx="2114600" cy="164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3192dc8473a_0_97" descr="Agricultural livelihoods of green revolution &amp; agricultural biotechnology  are no 'magic bullet' to end global hunger"/>
          <p:cNvPicPr preferRelativeResize="0"/>
          <p:nvPr/>
        </p:nvPicPr>
        <p:blipFill rotWithShape="1">
          <a:blip r:embed="rId5">
            <a:alphaModFix/>
          </a:blip>
          <a:srcRect t="3043"/>
          <a:stretch/>
        </p:blipFill>
        <p:spPr>
          <a:xfrm>
            <a:off x="6804963" y="1306625"/>
            <a:ext cx="2114599" cy="163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g3192dc8473a_0_97" descr="3-rtk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69600" y="1301387"/>
            <a:ext cx="2185932" cy="163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g3192dc8473a_0_176" descr="With 1 billion people struggling with food insecurity, we must learn that  famine is a choice."/>
          <p:cNvPicPr preferRelativeResize="0"/>
          <p:nvPr/>
        </p:nvPicPr>
        <p:blipFill rotWithShape="1">
          <a:blip r:embed="rId3">
            <a:alphaModFix/>
          </a:blip>
          <a:srcRect l="12357"/>
          <a:stretch/>
        </p:blipFill>
        <p:spPr>
          <a:xfrm>
            <a:off x="257725" y="1301400"/>
            <a:ext cx="2061298" cy="1645751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g3192dc8473a_0_176"/>
          <p:cNvSpPr txBox="1">
            <a:spLocks noGrp="1"/>
          </p:cNvSpPr>
          <p:nvPr>
            <p:ph type="title" idx="6"/>
          </p:nvPr>
        </p:nvSpPr>
        <p:spPr>
          <a:xfrm>
            <a:off x="562963" y="354225"/>
            <a:ext cx="7893600" cy="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4000"/>
              <a:t>World Food Consumption: Scarcity?</a:t>
            </a:r>
            <a:endParaRPr sz="40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40" name="Google Shape;540;g3192dc8473a_0_176"/>
          <p:cNvSpPr txBox="1">
            <a:spLocks noGrp="1"/>
          </p:cNvSpPr>
          <p:nvPr>
            <p:ph type="ctrTitle"/>
          </p:nvPr>
        </p:nvSpPr>
        <p:spPr>
          <a:xfrm flipH="1">
            <a:off x="6801002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41" name="Google Shape;541;g3192dc8473a_0_176"/>
          <p:cNvSpPr txBox="1">
            <a:spLocks noGrp="1"/>
          </p:cNvSpPr>
          <p:nvPr>
            <p:ph type="ctrTitle" idx="2"/>
          </p:nvPr>
        </p:nvSpPr>
        <p:spPr>
          <a:xfrm flipH="1">
            <a:off x="3985281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542" name="Google Shape;542;g3192dc8473a_0_176"/>
          <p:cNvSpPr txBox="1">
            <a:spLocks noGrp="1"/>
          </p:cNvSpPr>
          <p:nvPr>
            <p:ph type="ctrTitle" idx="4"/>
          </p:nvPr>
        </p:nvSpPr>
        <p:spPr>
          <a:xfrm flipH="1">
            <a:off x="1182450" y="4145685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grpSp>
        <p:nvGrpSpPr>
          <p:cNvPr id="543" name="Google Shape;543;g3192dc8473a_0_176"/>
          <p:cNvGrpSpPr/>
          <p:nvPr/>
        </p:nvGrpSpPr>
        <p:grpSpPr>
          <a:xfrm>
            <a:off x="2534538" y="3075785"/>
            <a:ext cx="1901501" cy="1576265"/>
            <a:chOff x="5098977" y="4291560"/>
            <a:chExt cx="3161266" cy="1576265"/>
          </a:xfrm>
        </p:grpSpPr>
        <p:sp>
          <p:nvSpPr>
            <p:cNvPr id="544" name="Google Shape;544;g3192dc8473a_0_176"/>
            <p:cNvSpPr txBox="1"/>
            <p:nvPr/>
          </p:nvSpPr>
          <p:spPr>
            <a:xfrm>
              <a:off x="5098977" y="4913525"/>
              <a:ext cx="31611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Up to 757M people are still facing hunger, or 1 in 11 people worldwide</a:t>
              </a:r>
              <a:endParaRPr sz="1400" b="0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45" name="Google Shape;545;g3192dc8473a_0_176"/>
            <p:cNvSpPr txBox="1"/>
            <p:nvPr/>
          </p:nvSpPr>
          <p:spPr>
            <a:xfrm>
              <a:off x="5118943" y="4291560"/>
              <a:ext cx="31413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400" b="1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People are still hungry</a:t>
              </a:r>
              <a:endParaRPr sz="14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4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46" name="Google Shape;546;g3192dc8473a_0_176"/>
          <p:cNvGrpSpPr/>
          <p:nvPr/>
        </p:nvGrpSpPr>
        <p:grpSpPr>
          <a:xfrm>
            <a:off x="4661388" y="3075909"/>
            <a:ext cx="2001370" cy="1606395"/>
            <a:chOff x="5347903" y="4236858"/>
            <a:chExt cx="3230100" cy="1362276"/>
          </a:xfrm>
        </p:grpSpPr>
        <p:sp>
          <p:nvSpPr>
            <p:cNvPr id="547" name="Google Shape;547;g3192dc8473a_0_176"/>
            <p:cNvSpPr txBox="1"/>
            <p:nvPr/>
          </p:nvSpPr>
          <p:spPr>
            <a:xfrm>
              <a:off x="5483415" y="4789734"/>
              <a:ext cx="2818500" cy="80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aleway"/>
                  <a:ea typeface="Raleway"/>
                  <a:cs typeface="Raleway"/>
                  <a:sym typeface="Raleway"/>
                </a:rPr>
                <a:t>Over 1 B people earn their living from work in the food system</a:t>
              </a:r>
              <a:endParaRPr/>
            </a:p>
          </p:txBody>
        </p:sp>
        <p:sp>
          <p:nvSpPr>
            <p:cNvPr id="548" name="Google Shape;548;g3192dc8473a_0_176"/>
            <p:cNvSpPr txBox="1"/>
            <p:nvPr/>
          </p:nvSpPr>
          <p:spPr>
            <a:xfrm>
              <a:off x="5347903" y="4236858"/>
              <a:ext cx="3230100" cy="44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n" sz="1400" b="1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Farmers are among the most vulnerable</a:t>
              </a:r>
              <a:endParaRPr sz="14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49" name="Google Shape;549;g3192dc8473a_0_176"/>
          <p:cNvGrpSpPr/>
          <p:nvPr/>
        </p:nvGrpSpPr>
        <p:grpSpPr>
          <a:xfrm>
            <a:off x="351425" y="3076475"/>
            <a:ext cx="1875417" cy="1606825"/>
            <a:chOff x="-5639502" y="4317943"/>
            <a:chExt cx="3117900" cy="1606825"/>
          </a:xfrm>
        </p:grpSpPr>
        <p:sp>
          <p:nvSpPr>
            <p:cNvPr id="550" name="Google Shape;550;g3192dc8473a_0_176"/>
            <p:cNvSpPr txBox="1"/>
            <p:nvPr/>
          </p:nvSpPr>
          <p:spPr>
            <a:xfrm>
              <a:off x="-5639502" y="4970468"/>
              <a:ext cx="3117900" cy="95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Economic disruptions, conflict, extreme weather, rising cost of living</a:t>
              </a:r>
              <a:endParaRPr sz="1400" b="0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51" name="Google Shape;551;g3192dc8473a_0_176"/>
            <p:cNvSpPr txBox="1"/>
            <p:nvPr/>
          </p:nvSpPr>
          <p:spPr>
            <a:xfrm>
              <a:off x="-5531251" y="4317943"/>
              <a:ext cx="29661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1" i="0" u="none" strike="noStrike" cap="none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Multiple challenges </a:t>
              </a:r>
              <a:endParaRPr sz="14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552" name="Google Shape;552;g3192dc8473a_0_176"/>
          <p:cNvGrpSpPr/>
          <p:nvPr/>
        </p:nvGrpSpPr>
        <p:grpSpPr>
          <a:xfrm>
            <a:off x="6942712" y="3075770"/>
            <a:ext cx="1875417" cy="1608597"/>
            <a:chOff x="2057929" y="4295618"/>
            <a:chExt cx="3117900" cy="1022760"/>
          </a:xfrm>
        </p:grpSpPr>
        <p:sp>
          <p:nvSpPr>
            <p:cNvPr id="553" name="Google Shape;553;g3192dc8473a_0_176"/>
            <p:cNvSpPr txBox="1"/>
            <p:nvPr/>
          </p:nvSpPr>
          <p:spPr>
            <a:xfrm>
              <a:off x="2057929" y="4574678"/>
              <a:ext cx="3117900" cy="74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What can we make of this see-sawing between abundance and scarcity? </a:t>
              </a:r>
              <a:endParaRPr sz="1200" b="0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54" name="Google Shape;554;g3192dc8473a_0_176"/>
            <p:cNvSpPr txBox="1"/>
            <p:nvPr/>
          </p:nvSpPr>
          <p:spPr>
            <a:xfrm>
              <a:off x="2315948" y="4295618"/>
              <a:ext cx="2601900" cy="19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b="1">
                  <a:solidFill>
                    <a:srgbClr val="3F3F3F"/>
                  </a:solidFill>
                  <a:latin typeface="Raleway"/>
                  <a:ea typeface="Raleway"/>
                  <a:cs typeface="Raleway"/>
                  <a:sym typeface="Raleway"/>
                </a:rPr>
                <a:t>Is there hope?</a:t>
              </a:r>
              <a:endParaRPr sz="1400" b="1" i="0" u="none" strike="noStrike" cap="none">
                <a:solidFill>
                  <a:srgbClr val="3F3F3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pic>
        <p:nvPicPr>
          <p:cNvPr id="555" name="Google Shape;555;g3192dc8473a_0_176"/>
          <p:cNvPicPr preferRelativeResize="0"/>
          <p:nvPr/>
        </p:nvPicPr>
        <p:blipFill rotWithShape="1">
          <a:blip r:embed="rId4">
            <a:alphaModFix/>
          </a:blip>
          <a:srcRect l="7118" r="7117"/>
          <a:stretch/>
        </p:blipFill>
        <p:spPr>
          <a:xfrm>
            <a:off x="2404600" y="1301388"/>
            <a:ext cx="2114601" cy="1645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g3192dc8473a_0_176" descr="Grow More Food in a Small Garden ..."/>
          <p:cNvPicPr preferRelativeResize="0"/>
          <p:nvPr/>
        </p:nvPicPr>
        <p:blipFill rotWithShape="1">
          <a:blip r:embed="rId5">
            <a:alphaModFix/>
          </a:blip>
          <a:srcRect l="863" r="863"/>
          <a:stretch/>
        </p:blipFill>
        <p:spPr>
          <a:xfrm>
            <a:off x="4604775" y="1301400"/>
            <a:ext cx="2114600" cy="164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g3192dc8473a_0_176" descr="Drought resistant farming breakthrough ..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1001" y="1304016"/>
            <a:ext cx="2114599" cy="1640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g3192dc8473a_0_176"/>
          <p:cNvPicPr preferRelativeResize="0"/>
          <p:nvPr/>
        </p:nvPicPr>
        <p:blipFill rotWithShape="1">
          <a:blip r:embed="rId7">
            <a:alphaModFix/>
          </a:blip>
          <a:srcRect l="7104" r="7095"/>
          <a:stretch/>
        </p:blipFill>
        <p:spPr>
          <a:xfrm>
            <a:off x="4604775" y="1301400"/>
            <a:ext cx="2114601" cy="164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11"/>
          <p:cNvPicPr preferRelativeResize="0"/>
          <p:nvPr/>
        </p:nvPicPr>
        <p:blipFill rotWithShape="1">
          <a:blip r:embed="rId3">
            <a:alphaModFix/>
          </a:blip>
          <a:srcRect t="24087" b="1727"/>
          <a:stretch/>
        </p:blipFill>
        <p:spPr>
          <a:xfrm>
            <a:off x="12" y="5"/>
            <a:ext cx="4382606" cy="2174256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11"/>
          <p:cNvSpPr txBox="1">
            <a:spLocks noGrp="1"/>
          </p:cNvSpPr>
          <p:nvPr>
            <p:ph type="ctrTitle"/>
          </p:nvPr>
        </p:nvSpPr>
        <p:spPr>
          <a:xfrm flipH="1">
            <a:off x="4961300" y="-122633"/>
            <a:ext cx="3802800" cy="24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br>
              <a:rPr lang="en" sz="4000" b="1"/>
            </a:br>
            <a:br>
              <a:rPr lang="en" sz="4000" b="1"/>
            </a:br>
            <a:br>
              <a:rPr lang="en" sz="4000" b="1"/>
            </a:br>
            <a:br>
              <a:rPr lang="en" sz="4000" b="1"/>
            </a:br>
            <a:br>
              <a:rPr lang="en" sz="4000" b="1"/>
            </a:br>
            <a:r>
              <a:rPr lang="en" sz="4000" b="1"/>
              <a:t>Hope moved into the neighbourhood</a:t>
            </a:r>
            <a:br>
              <a:rPr lang="en"/>
            </a:br>
            <a:endParaRPr/>
          </a:p>
        </p:txBody>
      </p:sp>
      <p:sp>
        <p:nvSpPr>
          <p:cNvPr id="565" name="Google Shape;565;p11"/>
          <p:cNvSpPr txBox="1">
            <a:spLocks noGrp="1"/>
          </p:cNvSpPr>
          <p:nvPr>
            <p:ph type="subTitle" idx="1"/>
          </p:nvPr>
        </p:nvSpPr>
        <p:spPr>
          <a:xfrm flipH="1">
            <a:off x="308825" y="2647801"/>
            <a:ext cx="4031100" cy="24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The Word became flesh and blood,</a:t>
            </a:r>
            <a:endParaRPr sz="1500"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    </a:t>
            </a:r>
            <a:r>
              <a:rPr lang="en" sz="1500"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and moved into the neighbourhood.</a:t>
            </a:r>
            <a:endParaRPr sz="1500"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We saw the glory with our own eyes,</a:t>
            </a:r>
            <a:endParaRPr sz="1500"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    </a:t>
            </a:r>
            <a:r>
              <a:rPr lang="en" sz="1500"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the one-of-a-kind glory,</a:t>
            </a:r>
            <a:endParaRPr sz="1500"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    </a:t>
            </a:r>
            <a:r>
              <a:rPr lang="en" sz="1500"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like Father, like Son,</a:t>
            </a:r>
            <a:endParaRPr sz="1500"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Generous inside and out,</a:t>
            </a:r>
            <a:endParaRPr sz="1500"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800"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    </a:t>
            </a:r>
            <a:r>
              <a:rPr lang="en" sz="1500">
                <a:highlight>
                  <a:srgbClr val="FFFFFF"/>
                </a:highlight>
                <a:latin typeface="Raleway"/>
                <a:ea typeface="Raleway"/>
                <a:cs typeface="Raleway"/>
                <a:sym typeface="Raleway"/>
              </a:rPr>
              <a:t>true from start to finish.</a:t>
            </a:r>
            <a:endParaRPr sz="1500"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500"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" sz="3000">
                <a:solidFill>
                  <a:schemeClr val="accent1"/>
                </a:solidFill>
                <a:latin typeface="Sacramento"/>
                <a:ea typeface="Sacramento"/>
                <a:cs typeface="Sacramento"/>
                <a:sym typeface="Sacramento"/>
              </a:rPr>
              <a:t>- John 1:14</a:t>
            </a:r>
            <a:endParaRPr sz="1500">
              <a:highlight>
                <a:srgbClr val="FFFFFF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566" name="Google Shape;566;p11"/>
          <p:cNvCxnSpPr/>
          <p:nvPr/>
        </p:nvCxnSpPr>
        <p:spPr>
          <a:xfrm rot="10800000">
            <a:off x="242517" y="2494747"/>
            <a:ext cx="41637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67" name="Google Shape;567;p11"/>
          <p:cNvCxnSpPr/>
          <p:nvPr/>
        </p:nvCxnSpPr>
        <p:spPr>
          <a:xfrm rot="10800000">
            <a:off x="76767" y="2411031"/>
            <a:ext cx="4495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68" name="Google Shape;568;p11" descr="A mural of a manger and a baby person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24956" y="2327295"/>
            <a:ext cx="4319038" cy="2834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2"/>
          <p:cNvSpPr txBox="1">
            <a:spLocks noGrp="1"/>
          </p:cNvSpPr>
          <p:nvPr>
            <p:ph type="title" idx="2"/>
          </p:nvPr>
        </p:nvSpPr>
        <p:spPr>
          <a:xfrm>
            <a:off x="313775" y="354225"/>
            <a:ext cx="8418300" cy="13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4000"/>
              <a:t>Recipe for a Great Feast</a:t>
            </a:r>
            <a:endParaRPr sz="4000"/>
          </a:p>
        </p:txBody>
      </p:sp>
      <p:sp>
        <p:nvSpPr>
          <p:cNvPr id="574" name="Google Shape;574;p22"/>
          <p:cNvSpPr txBox="1">
            <a:spLocks noGrp="1"/>
          </p:cNvSpPr>
          <p:nvPr>
            <p:ph type="ctrTitle" idx="3"/>
          </p:nvPr>
        </p:nvSpPr>
        <p:spPr>
          <a:xfrm flipH="1">
            <a:off x="3849600" y="2630225"/>
            <a:ext cx="1702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INGREDIENTS</a:t>
            </a:r>
            <a:endParaRPr/>
          </a:p>
        </p:txBody>
      </p:sp>
      <p:cxnSp>
        <p:nvCxnSpPr>
          <p:cNvPr id="575" name="Google Shape;575;p22"/>
          <p:cNvCxnSpPr/>
          <p:nvPr/>
        </p:nvCxnSpPr>
        <p:spPr>
          <a:xfrm>
            <a:off x="1077150" y="2585893"/>
            <a:ext cx="8603100" cy="0"/>
          </a:xfrm>
          <a:prstGeom prst="straightConnector1">
            <a:avLst/>
          </a:prstGeom>
          <a:noFill/>
          <a:ln w="9525" cap="flat" cmpd="sng">
            <a:solidFill>
              <a:srgbClr val="C8B28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76" name="Google Shape;576;p22"/>
          <p:cNvSpPr txBox="1">
            <a:spLocks noGrp="1"/>
          </p:cNvSpPr>
          <p:nvPr>
            <p:ph type="ctrTitle"/>
          </p:nvPr>
        </p:nvSpPr>
        <p:spPr>
          <a:xfrm flipH="1">
            <a:off x="6392456" y="2630218"/>
            <a:ext cx="1560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577" name="Google Shape;577;p22"/>
          <p:cNvSpPr txBox="1">
            <a:spLocks noGrp="1"/>
          </p:cNvSpPr>
          <p:nvPr>
            <p:ph type="subTitle" idx="1"/>
          </p:nvPr>
        </p:nvSpPr>
        <p:spPr>
          <a:xfrm flipH="1">
            <a:off x="6060975" y="3138125"/>
            <a:ext cx="3027000" cy="14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3801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i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And here on this mountain, God will banish the pall of doom hanging over all peoples, the shadow of doom darkening all nations. Yes, he’ll banish death forever. And </a:t>
            </a:r>
            <a:r>
              <a:rPr lang="en" i="0" cap="small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God</a:t>
            </a:r>
            <a:r>
              <a:rPr lang="en" i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 will wipe the tears from every face. He’ll remove every sign of disgrace from his people, wherever they are.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578" name="Google Shape;578;p22"/>
          <p:cNvCxnSpPr/>
          <p:nvPr/>
        </p:nvCxnSpPr>
        <p:spPr>
          <a:xfrm>
            <a:off x="1261975" y="2662093"/>
            <a:ext cx="8418300" cy="0"/>
          </a:xfrm>
          <a:prstGeom prst="straightConnector1">
            <a:avLst/>
          </a:prstGeom>
          <a:noFill/>
          <a:ln w="9525" cap="flat" cmpd="sng">
            <a:solidFill>
              <a:srgbClr val="C8B28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79" name="Google Shape;579;p22"/>
          <p:cNvGrpSpPr/>
          <p:nvPr/>
        </p:nvGrpSpPr>
        <p:grpSpPr>
          <a:xfrm>
            <a:off x="4093573" y="1684185"/>
            <a:ext cx="369185" cy="368776"/>
            <a:chOff x="5823294" y="2309751"/>
            <a:chExt cx="315327" cy="314978"/>
          </a:xfrm>
        </p:grpSpPr>
        <p:sp>
          <p:nvSpPr>
            <p:cNvPr id="580" name="Google Shape;580;p22"/>
            <p:cNvSpPr/>
            <p:nvPr/>
          </p:nvSpPr>
          <p:spPr>
            <a:xfrm>
              <a:off x="5823294" y="2309751"/>
              <a:ext cx="315327" cy="314978"/>
            </a:xfrm>
            <a:custGeom>
              <a:avLst/>
              <a:gdLst/>
              <a:ahLst/>
              <a:cxnLst/>
              <a:rect l="l" t="t" r="r" b="b"/>
              <a:pathLst>
                <a:path w="9930" h="9919" extrusionOk="0">
                  <a:moveTo>
                    <a:pt x="4953" y="0"/>
                  </a:moveTo>
                  <a:cubicBezTo>
                    <a:pt x="3632" y="0"/>
                    <a:pt x="2381" y="524"/>
                    <a:pt x="1465" y="1465"/>
                  </a:cubicBezTo>
                  <a:cubicBezTo>
                    <a:pt x="524" y="2405"/>
                    <a:pt x="0" y="3656"/>
                    <a:pt x="0" y="4965"/>
                  </a:cubicBezTo>
                  <a:cubicBezTo>
                    <a:pt x="0" y="6275"/>
                    <a:pt x="524" y="7537"/>
                    <a:pt x="1465" y="8466"/>
                  </a:cubicBezTo>
                  <a:cubicBezTo>
                    <a:pt x="2393" y="9394"/>
                    <a:pt x="3643" y="9918"/>
                    <a:pt x="4953" y="9918"/>
                  </a:cubicBezTo>
                  <a:cubicBezTo>
                    <a:pt x="6263" y="9918"/>
                    <a:pt x="7537" y="9394"/>
                    <a:pt x="8454" y="8466"/>
                  </a:cubicBezTo>
                  <a:cubicBezTo>
                    <a:pt x="9394" y="7525"/>
                    <a:pt x="9918" y="6275"/>
                    <a:pt x="9918" y="4965"/>
                  </a:cubicBezTo>
                  <a:cubicBezTo>
                    <a:pt x="9930" y="4858"/>
                    <a:pt x="9930" y="4775"/>
                    <a:pt x="9930" y="4680"/>
                  </a:cubicBezTo>
                  <a:cubicBezTo>
                    <a:pt x="9930" y="4613"/>
                    <a:pt x="9869" y="4547"/>
                    <a:pt x="9803" y="4547"/>
                  </a:cubicBezTo>
                  <a:cubicBezTo>
                    <a:pt x="9798" y="4547"/>
                    <a:pt x="9792" y="4548"/>
                    <a:pt x="9787" y="4549"/>
                  </a:cubicBezTo>
                  <a:cubicBezTo>
                    <a:pt x="9704" y="4549"/>
                    <a:pt x="9632" y="4620"/>
                    <a:pt x="9644" y="4691"/>
                  </a:cubicBezTo>
                  <a:lnTo>
                    <a:pt x="9644" y="4953"/>
                  </a:lnTo>
                  <a:cubicBezTo>
                    <a:pt x="9644" y="6204"/>
                    <a:pt x="9156" y="7358"/>
                    <a:pt x="8275" y="8251"/>
                  </a:cubicBezTo>
                  <a:cubicBezTo>
                    <a:pt x="7394" y="9144"/>
                    <a:pt x="6227" y="9621"/>
                    <a:pt x="4977" y="9621"/>
                  </a:cubicBezTo>
                  <a:cubicBezTo>
                    <a:pt x="3727" y="9621"/>
                    <a:pt x="2560" y="9132"/>
                    <a:pt x="1667" y="8251"/>
                  </a:cubicBezTo>
                  <a:cubicBezTo>
                    <a:pt x="774" y="7370"/>
                    <a:pt x="298" y="6204"/>
                    <a:pt x="298" y="4953"/>
                  </a:cubicBezTo>
                  <a:cubicBezTo>
                    <a:pt x="298" y="3703"/>
                    <a:pt x="786" y="2536"/>
                    <a:pt x="1667" y="1643"/>
                  </a:cubicBezTo>
                  <a:cubicBezTo>
                    <a:pt x="2548" y="750"/>
                    <a:pt x="3727" y="274"/>
                    <a:pt x="4977" y="274"/>
                  </a:cubicBezTo>
                  <a:cubicBezTo>
                    <a:pt x="6072" y="274"/>
                    <a:pt x="7144" y="667"/>
                    <a:pt x="7977" y="1382"/>
                  </a:cubicBezTo>
                  <a:cubicBezTo>
                    <a:pt x="8811" y="2072"/>
                    <a:pt x="9382" y="3048"/>
                    <a:pt x="9561" y="4120"/>
                  </a:cubicBezTo>
                  <a:cubicBezTo>
                    <a:pt x="9572" y="4185"/>
                    <a:pt x="9632" y="4241"/>
                    <a:pt x="9697" y="4241"/>
                  </a:cubicBezTo>
                  <a:cubicBezTo>
                    <a:pt x="9703" y="4241"/>
                    <a:pt x="9709" y="4240"/>
                    <a:pt x="9716" y="4239"/>
                  </a:cubicBezTo>
                  <a:cubicBezTo>
                    <a:pt x="9799" y="4215"/>
                    <a:pt x="9858" y="4144"/>
                    <a:pt x="9835" y="4072"/>
                  </a:cubicBezTo>
                  <a:cubicBezTo>
                    <a:pt x="9632" y="2941"/>
                    <a:pt x="9037" y="1917"/>
                    <a:pt x="8156" y="1167"/>
                  </a:cubicBezTo>
                  <a:cubicBezTo>
                    <a:pt x="7263" y="405"/>
                    <a:pt x="6132" y="0"/>
                    <a:pt x="4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2"/>
            <p:cNvSpPr/>
            <p:nvPr/>
          </p:nvSpPr>
          <p:spPr>
            <a:xfrm>
              <a:off x="5846348" y="2332805"/>
              <a:ext cx="268457" cy="268489"/>
            </a:xfrm>
            <a:custGeom>
              <a:avLst/>
              <a:gdLst/>
              <a:ahLst/>
              <a:cxnLst/>
              <a:rect l="l" t="t" r="r" b="b"/>
              <a:pathLst>
                <a:path w="8454" h="8455" extrusionOk="0">
                  <a:moveTo>
                    <a:pt x="4227" y="1"/>
                  </a:moveTo>
                  <a:cubicBezTo>
                    <a:pt x="3632" y="1"/>
                    <a:pt x="3060" y="120"/>
                    <a:pt x="2501" y="370"/>
                  </a:cubicBezTo>
                  <a:cubicBezTo>
                    <a:pt x="1989" y="608"/>
                    <a:pt x="1512" y="929"/>
                    <a:pt x="1120" y="1358"/>
                  </a:cubicBezTo>
                  <a:cubicBezTo>
                    <a:pt x="1060" y="1418"/>
                    <a:pt x="1072" y="1513"/>
                    <a:pt x="1131" y="1572"/>
                  </a:cubicBezTo>
                  <a:cubicBezTo>
                    <a:pt x="1158" y="1599"/>
                    <a:pt x="1192" y="1611"/>
                    <a:pt x="1227" y="1611"/>
                  </a:cubicBezTo>
                  <a:cubicBezTo>
                    <a:pt x="1270" y="1611"/>
                    <a:pt x="1313" y="1593"/>
                    <a:pt x="1346" y="1560"/>
                  </a:cubicBezTo>
                  <a:cubicBezTo>
                    <a:pt x="1715" y="1156"/>
                    <a:pt x="2155" y="846"/>
                    <a:pt x="2644" y="632"/>
                  </a:cubicBezTo>
                  <a:cubicBezTo>
                    <a:pt x="3144" y="405"/>
                    <a:pt x="3679" y="286"/>
                    <a:pt x="4251" y="286"/>
                  </a:cubicBezTo>
                  <a:cubicBezTo>
                    <a:pt x="6418" y="286"/>
                    <a:pt x="8192" y="2060"/>
                    <a:pt x="8192" y="4239"/>
                  </a:cubicBezTo>
                  <a:cubicBezTo>
                    <a:pt x="8192" y="6406"/>
                    <a:pt x="6418" y="8180"/>
                    <a:pt x="4251" y="8180"/>
                  </a:cubicBezTo>
                  <a:cubicBezTo>
                    <a:pt x="2072" y="8180"/>
                    <a:pt x="298" y="6406"/>
                    <a:pt x="298" y="4239"/>
                  </a:cubicBezTo>
                  <a:cubicBezTo>
                    <a:pt x="298" y="3465"/>
                    <a:pt x="524" y="2703"/>
                    <a:pt x="965" y="2060"/>
                  </a:cubicBezTo>
                  <a:cubicBezTo>
                    <a:pt x="1001" y="1989"/>
                    <a:pt x="989" y="1882"/>
                    <a:pt x="917" y="1846"/>
                  </a:cubicBezTo>
                  <a:cubicBezTo>
                    <a:pt x="893" y="1827"/>
                    <a:pt x="862" y="1818"/>
                    <a:pt x="830" y="1818"/>
                  </a:cubicBezTo>
                  <a:cubicBezTo>
                    <a:pt x="781" y="1818"/>
                    <a:pt x="731" y="1839"/>
                    <a:pt x="703" y="1882"/>
                  </a:cubicBezTo>
                  <a:cubicBezTo>
                    <a:pt x="250" y="2584"/>
                    <a:pt x="0" y="3394"/>
                    <a:pt x="0" y="4227"/>
                  </a:cubicBezTo>
                  <a:cubicBezTo>
                    <a:pt x="0" y="5358"/>
                    <a:pt x="453" y="6406"/>
                    <a:pt x="1239" y="7216"/>
                  </a:cubicBezTo>
                  <a:cubicBezTo>
                    <a:pt x="2048" y="8014"/>
                    <a:pt x="3096" y="8454"/>
                    <a:pt x="4227" y="8454"/>
                  </a:cubicBezTo>
                  <a:cubicBezTo>
                    <a:pt x="5358" y="8454"/>
                    <a:pt x="6418" y="8002"/>
                    <a:pt x="7227" y="7216"/>
                  </a:cubicBezTo>
                  <a:cubicBezTo>
                    <a:pt x="8025" y="6430"/>
                    <a:pt x="8454" y="5358"/>
                    <a:pt x="8454" y="4227"/>
                  </a:cubicBezTo>
                  <a:cubicBezTo>
                    <a:pt x="8454" y="3096"/>
                    <a:pt x="8013" y="2037"/>
                    <a:pt x="7227" y="1227"/>
                  </a:cubicBezTo>
                  <a:cubicBezTo>
                    <a:pt x="6418" y="429"/>
                    <a:pt x="5358" y="1"/>
                    <a:pt x="42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2"/>
            <p:cNvSpPr/>
            <p:nvPr/>
          </p:nvSpPr>
          <p:spPr>
            <a:xfrm>
              <a:off x="5869402" y="2462111"/>
              <a:ext cx="15909" cy="9495"/>
            </a:xfrm>
            <a:custGeom>
              <a:avLst/>
              <a:gdLst/>
              <a:ahLst/>
              <a:cxnLst/>
              <a:rect l="l" t="t" r="r" b="b"/>
              <a:pathLst>
                <a:path w="501" h="299" extrusionOk="0">
                  <a:moveTo>
                    <a:pt x="144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27"/>
                    <a:pt x="60" y="298"/>
                    <a:pt x="144" y="298"/>
                  </a:cubicBezTo>
                  <a:lnTo>
                    <a:pt x="358" y="298"/>
                  </a:lnTo>
                  <a:cubicBezTo>
                    <a:pt x="429" y="298"/>
                    <a:pt x="501" y="239"/>
                    <a:pt x="501" y="155"/>
                  </a:cubicBezTo>
                  <a:cubicBezTo>
                    <a:pt x="501" y="60"/>
                    <a:pt x="441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2"/>
            <p:cNvSpPr/>
            <p:nvPr/>
          </p:nvSpPr>
          <p:spPr>
            <a:xfrm>
              <a:off x="5976416" y="2354748"/>
              <a:ext cx="116858" cy="116858"/>
            </a:xfrm>
            <a:custGeom>
              <a:avLst/>
              <a:gdLst/>
              <a:ahLst/>
              <a:cxnLst/>
              <a:rect l="l" t="t" r="r" b="b"/>
              <a:pathLst>
                <a:path w="3680" h="3680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lnTo>
                    <a:pt x="0" y="3536"/>
                  </a:lnTo>
                  <a:cubicBezTo>
                    <a:pt x="0" y="3608"/>
                    <a:pt x="60" y="3679"/>
                    <a:pt x="155" y="3679"/>
                  </a:cubicBezTo>
                  <a:lnTo>
                    <a:pt x="3536" y="3679"/>
                  </a:lnTo>
                  <a:cubicBezTo>
                    <a:pt x="3608" y="3679"/>
                    <a:pt x="3679" y="3620"/>
                    <a:pt x="3679" y="3536"/>
                  </a:cubicBezTo>
                  <a:cubicBezTo>
                    <a:pt x="3679" y="3441"/>
                    <a:pt x="3620" y="3382"/>
                    <a:pt x="3536" y="3382"/>
                  </a:cubicBezTo>
                  <a:lnTo>
                    <a:pt x="298" y="3382"/>
                  </a:lnTo>
                  <a:lnTo>
                    <a:pt x="298" y="155"/>
                  </a:lnTo>
                  <a:cubicBezTo>
                    <a:pt x="298" y="84"/>
                    <a:pt x="238" y="0"/>
                    <a:pt x="1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2"/>
            <p:cNvSpPr/>
            <p:nvPr/>
          </p:nvSpPr>
          <p:spPr>
            <a:xfrm>
              <a:off x="5976416" y="2562679"/>
              <a:ext cx="9463" cy="16290"/>
            </a:xfrm>
            <a:custGeom>
              <a:avLst/>
              <a:gdLst/>
              <a:ahLst/>
              <a:cxnLst/>
              <a:rect l="l" t="t" r="r" b="b"/>
              <a:pathLst>
                <a:path w="298" h="513" extrusionOk="0">
                  <a:moveTo>
                    <a:pt x="155" y="1"/>
                  </a:moveTo>
                  <a:cubicBezTo>
                    <a:pt x="60" y="1"/>
                    <a:pt x="0" y="60"/>
                    <a:pt x="0" y="155"/>
                  </a:cubicBezTo>
                  <a:lnTo>
                    <a:pt x="0" y="358"/>
                  </a:lnTo>
                  <a:cubicBezTo>
                    <a:pt x="0" y="441"/>
                    <a:pt x="60" y="513"/>
                    <a:pt x="155" y="513"/>
                  </a:cubicBezTo>
                  <a:cubicBezTo>
                    <a:pt x="238" y="513"/>
                    <a:pt x="298" y="453"/>
                    <a:pt x="298" y="358"/>
                  </a:cubicBezTo>
                  <a:lnTo>
                    <a:pt x="298" y="155"/>
                  </a:lnTo>
                  <a:cubicBezTo>
                    <a:pt x="298" y="84"/>
                    <a:pt x="238" y="1"/>
                    <a:pt x="1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2"/>
            <p:cNvSpPr/>
            <p:nvPr/>
          </p:nvSpPr>
          <p:spPr>
            <a:xfrm>
              <a:off x="5900395" y="2386217"/>
              <a:ext cx="15179" cy="13909"/>
            </a:xfrm>
            <a:custGeom>
              <a:avLst/>
              <a:gdLst/>
              <a:ahLst/>
              <a:cxnLst/>
              <a:rect l="l" t="t" r="r" b="b"/>
              <a:pathLst>
                <a:path w="478" h="438" extrusionOk="0">
                  <a:moveTo>
                    <a:pt x="168" y="0"/>
                  </a:moveTo>
                  <a:cubicBezTo>
                    <a:pt x="129" y="0"/>
                    <a:pt x="90" y="15"/>
                    <a:pt x="61" y="45"/>
                  </a:cubicBezTo>
                  <a:cubicBezTo>
                    <a:pt x="1" y="105"/>
                    <a:pt x="1" y="188"/>
                    <a:pt x="61" y="247"/>
                  </a:cubicBezTo>
                  <a:lnTo>
                    <a:pt x="215" y="402"/>
                  </a:lnTo>
                  <a:cubicBezTo>
                    <a:pt x="239" y="426"/>
                    <a:pt x="275" y="438"/>
                    <a:pt x="311" y="438"/>
                  </a:cubicBezTo>
                  <a:cubicBezTo>
                    <a:pt x="358" y="438"/>
                    <a:pt x="394" y="426"/>
                    <a:pt x="418" y="402"/>
                  </a:cubicBezTo>
                  <a:cubicBezTo>
                    <a:pt x="477" y="343"/>
                    <a:pt x="477" y="247"/>
                    <a:pt x="418" y="188"/>
                  </a:cubicBezTo>
                  <a:lnTo>
                    <a:pt x="275" y="45"/>
                  </a:lnTo>
                  <a:cubicBezTo>
                    <a:pt x="245" y="15"/>
                    <a:pt x="206" y="0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2"/>
            <p:cNvSpPr/>
            <p:nvPr/>
          </p:nvSpPr>
          <p:spPr>
            <a:xfrm>
              <a:off x="6047484" y="2533655"/>
              <a:ext cx="15147" cy="13940"/>
            </a:xfrm>
            <a:custGeom>
              <a:avLst/>
              <a:gdLst/>
              <a:ahLst/>
              <a:cxnLst/>
              <a:rect l="l" t="t" r="r" b="b"/>
              <a:pathLst>
                <a:path w="477" h="439" extrusionOk="0">
                  <a:moveTo>
                    <a:pt x="161" y="1"/>
                  </a:moveTo>
                  <a:cubicBezTo>
                    <a:pt x="126" y="1"/>
                    <a:pt x="90" y="16"/>
                    <a:pt x="60" y="46"/>
                  </a:cubicBezTo>
                  <a:cubicBezTo>
                    <a:pt x="1" y="93"/>
                    <a:pt x="1" y="188"/>
                    <a:pt x="60" y="248"/>
                  </a:cubicBezTo>
                  <a:lnTo>
                    <a:pt x="203" y="391"/>
                  </a:lnTo>
                  <a:cubicBezTo>
                    <a:pt x="239" y="427"/>
                    <a:pt x="262" y="438"/>
                    <a:pt x="310" y="438"/>
                  </a:cubicBezTo>
                  <a:cubicBezTo>
                    <a:pt x="358" y="438"/>
                    <a:pt x="382" y="427"/>
                    <a:pt x="417" y="391"/>
                  </a:cubicBezTo>
                  <a:cubicBezTo>
                    <a:pt x="477" y="343"/>
                    <a:pt x="477" y="248"/>
                    <a:pt x="417" y="188"/>
                  </a:cubicBezTo>
                  <a:lnTo>
                    <a:pt x="262" y="46"/>
                  </a:lnTo>
                  <a:cubicBezTo>
                    <a:pt x="233" y="16"/>
                    <a:pt x="197" y="1"/>
                    <a:pt x="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2"/>
            <p:cNvSpPr/>
            <p:nvPr/>
          </p:nvSpPr>
          <p:spPr>
            <a:xfrm>
              <a:off x="6047484" y="2386217"/>
              <a:ext cx="15147" cy="13909"/>
            </a:xfrm>
            <a:custGeom>
              <a:avLst/>
              <a:gdLst/>
              <a:ahLst/>
              <a:cxnLst/>
              <a:rect l="l" t="t" r="r" b="b"/>
              <a:pathLst>
                <a:path w="477" h="438" extrusionOk="0">
                  <a:moveTo>
                    <a:pt x="310" y="0"/>
                  </a:moveTo>
                  <a:cubicBezTo>
                    <a:pt x="271" y="0"/>
                    <a:pt x="233" y="15"/>
                    <a:pt x="203" y="45"/>
                  </a:cubicBezTo>
                  <a:lnTo>
                    <a:pt x="60" y="188"/>
                  </a:lnTo>
                  <a:cubicBezTo>
                    <a:pt x="1" y="247"/>
                    <a:pt x="1" y="343"/>
                    <a:pt x="60" y="402"/>
                  </a:cubicBezTo>
                  <a:cubicBezTo>
                    <a:pt x="84" y="426"/>
                    <a:pt x="120" y="438"/>
                    <a:pt x="167" y="438"/>
                  </a:cubicBezTo>
                  <a:cubicBezTo>
                    <a:pt x="203" y="438"/>
                    <a:pt x="239" y="426"/>
                    <a:pt x="262" y="402"/>
                  </a:cubicBezTo>
                  <a:lnTo>
                    <a:pt x="417" y="247"/>
                  </a:lnTo>
                  <a:cubicBezTo>
                    <a:pt x="477" y="188"/>
                    <a:pt x="477" y="105"/>
                    <a:pt x="417" y="45"/>
                  </a:cubicBezTo>
                  <a:cubicBezTo>
                    <a:pt x="387" y="15"/>
                    <a:pt x="349" y="0"/>
                    <a:pt x="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2"/>
            <p:cNvSpPr/>
            <p:nvPr/>
          </p:nvSpPr>
          <p:spPr>
            <a:xfrm>
              <a:off x="5900395" y="2533655"/>
              <a:ext cx="15179" cy="13940"/>
            </a:xfrm>
            <a:custGeom>
              <a:avLst/>
              <a:gdLst/>
              <a:ahLst/>
              <a:cxnLst/>
              <a:rect l="l" t="t" r="r" b="b"/>
              <a:pathLst>
                <a:path w="478" h="439" extrusionOk="0">
                  <a:moveTo>
                    <a:pt x="316" y="1"/>
                  </a:moveTo>
                  <a:cubicBezTo>
                    <a:pt x="281" y="1"/>
                    <a:pt x="245" y="16"/>
                    <a:pt x="215" y="46"/>
                  </a:cubicBezTo>
                  <a:lnTo>
                    <a:pt x="61" y="188"/>
                  </a:lnTo>
                  <a:cubicBezTo>
                    <a:pt x="1" y="248"/>
                    <a:pt x="1" y="343"/>
                    <a:pt x="61" y="403"/>
                  </a:cubicBezTo>
                  <a:cubicBezTo>
                    <a:pt x="96" y="427"/>
                    <a:pt x="120" y="438"/>
                    <a:pt x="168" y="438"/>
                  </a:cubicBezTo>
                  <a:cubicBezTo>
                    <a:pt x="215" y="438"/>
                    <a:pt x="239" y="427"/>
                    <a:pt x="275" y="403"/>
                  </a:cubicBezTo>
                  <a:lnTo>
                    <a:pt x="418" y="248"/>
                  </a:lnTo>
                  <a:cubicBezTo>
                    <a:pt x="477" y="188"/>
                    <a:pt x="477" y="105"/>
                    <a:pt x="418" y="46"/>
                  </a:cubicBezTo>
                  <a:cubicBezTo>
                    <a:pt x="388" y="16"/>
                    <a:pt x="352" y="1"/>
                    <a:pt x="3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2"/>
            <p:cNvSpPr/>
            <p:nvPr/>
          </p:nvSpPr>
          <p:spPr>
            <a:xfrm>
              <a:off x="5877341" y="242063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67" y="0"/>
                  </a:moveTo>
                  <a:cubicBezTo>
                    <a:pt x="106" y="0"/>
                    <a:pt x="52" y="29"/>
                    <a:pt x="25" y="92"/>
                  </a:cubicBezTo>
                  <a:cubicBezTo>
                    <a:pt x="1" y="164"/>
                    <a:pt x="25" y="247"/>
                    <a:pt x="108" y="283"/>
                  </a:cubicBezTo>
                  <a:lnTo>
                    <a:pt x="298" y="354"/>
                  </a:lnTo>
                  <a:cubicBezTo>
                    <a:pt x="310" y="366"/>
                    <a:pt x="346" y="366"/>
                    <a:pt x="358" y="366"/>
                  </a:cubicBezTo>
                  <a:cubicBezTo>
                    <a:pt x="417" y="366"/>
                    <a:pt x="465" y="342"/>
                    <a:pt x="489" y="283"/>
                  </a:cubicBezTo>
                  <a:cubicBezTo>
                    <a:pt x="525" y="187"/>
                    <a:pt x="489" y="116"/>
                    <a:pt x="417" y="92"/>
                  </a:cubicBezTo>
                  <a:lnTo>
                    <a:pt x="227" y="9"/>
                  </a:lnTo>
                  <a:cubicBezTo>
                    <a:pt x="207" y="3"/>
                    <a:pt x="186" y="0"/>
                    <a:pt x="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2"/>
            <p:cNvSpPr/>
            <p:nvPr/>
          </p:nvSpPr>
          <p:spPr>
            <a:xfrm>
              <a:off x="6068665" y="250151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70" y="1"/>
                  </a:moveTo>
                  <a:cubicBezTo>
                    <a:pt x="112" y="1"/>
                    <a:pt x="54" y="28"/>
                    <a:pt x="36" y="81"/>
                  </a:cubicBezTo>
                  <a:cubicBezTo>
                    <a:pt x="0" y="165"/>
                    <a:pt x="36" y="248"/>
                    <a:pt x="107" y="284"/>
                  </a:cubicBezTo>
                  <a:lnTo>
                    <a:pt x="298" y="355"/>
                  </a:lnTo>
                  <a:cubicBezTo>
                    <a:pt x="310" y="367"/>
                    <a:pt x="346" y="367"/>
                    <a:pt x="357" y="367"/>
                  </a:cubicBezTo>
                  <a:cubicBezTo>
                    <a:pt x="417" y="367"/>
                    <a:pt x="465" y="343"/>
                    <a:pt x="488" y="284"/>
                  </a:cubicBezTo>
                  <a:cubicBezTo>
                    <a:pt x="524" y="200"/>
                    <a:pt x="488" y="117"/>
                    <a:pt x="417" y="81"/>
                  </a:cubicBezTo>
                  <a:lnTo>
                    <a:pt x="226" y="10"/>
                  </a:lnTo>
                  <a:cubicBezTo>
                    <a:pt x="209" y="4"/>
                    <a:pt x="189" y="1"/>
                    <a:pt x="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2"/>
            <p:cNvSpPr/>
            <p:nvPr/>
          </p:nvSpPr>
          <p:spPr>
            <a:xfrm>
              <a:off x="6015729" y="2363353"/>
              <a:ext cx="12893" cy="15623"/>
            </a:xfrm>
            <a:custGeom>
              <a:avLst/>
              <a:gdLst/>
              <a:ahLst/>
              <a:cxnLst/>
              <a:rect l="l" t="t" r="r" b="b"/>
              <a:pathLst>
                <a:path w="406" h="492" extrusionOk="0">
                  <a:moveTo>
                    <a:pt x="237" y="1"/>
                  </a:moveTo>
                  <a:cubicBezTo>
                    <a:pt x="181" y="1"/>
                    <a:pt x="125" y="34"/>
                    <a:pt x="108" y="86"/>
                  </a:cubicBezTo>
                  <a:lnTo>
                    <a:pt x="36" y="277"/>
                  </a:lnTo>
                  <a:cubicBezTo>
                    <a:pt x="0" y="360"/>
                    <a:pt x="36" y="444"/>
                    <a:pt x="108" y="479"/>
                  </a:cubicBezTo>
                  <a:cubicBezTo>
                    <a:pt x="119" y="479"/>
                    <a:pt x="131" y="491"/>
                    <a:pt x="167" y="491"/>
                  </a:cubicBezTo>
                  <a:cubicBezTo>
                    <a:pt x="227" y="491"/>
                    <a:pt x="274" y="467"/>
                    <a:pt x="298" y="396"/>
                  </a:cubicBezTo>
                  <a:lnTo>
                    <a:pt x="369" y="205"/>
                  </a:lnTo>
                  <a:cubicBezTo>
                    <a:pt x="405" y="134"/>
                    <a:pt x="369" y="39"/>
                    <a:pt x="298" y="15"/>
                  </a:cubicBezTo>
                  <a:cubicBezTo>
                    <a:pt x="279" y="5"/>
                    <a:pt x="258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2"/>
            <p:cNvSpPr/>
            <p:nvPr/>
          </p:nvSpPr>
          <p:spPr>
            <a:xfrm>
              <a:off x="5934055" y="2554836"/>
              <a:ext cx="13274" cy="15433"/>
            </a:xfrm>
            <a:custGeom>
              <a:avLst/>
              <a:gdLst/>
              <a:ahLst/>
              <a:cxnLst/>
              <a:rect l="l" t="t" r="r" b="b"/>
              <a:pathLst>
                <a:path w="418" h="486" extrusionOk="0">
                  <a:moveTo>
                    <a:pt x="255" y="1"/>
                  </a:moveTo>
                  <a:cubicBezTo>
                    <a:pt x="197" y="1"/>
                    <a:pt x="138" y="30"/>
                    <a:pt x="120" y="93"/>
                  </a:cubicBezTo>
                  <a:lnTo>
                    <a:pt x="48" y="283"/>
                  </a:lnTo>
                  <a:cubicBezTo>
                    <a:pt x="1" y="355"/>
                    <a:pt x="48" y="450"/>
                    <a:pt x="120" y="474"/>
                  </a:cubicBezTo>
                  <a:cubicBezTo>
                    <a:pt x="132" y="486"/>
                    <a:pt x="167" y="486"/>
                    <a:pt x="179" y="486"/>
                  </a:cubicBezTo>
                  <a:cubicBezTo>
                    <a:pt x="239" y="486"/>
                    <a:pt x="286" y="462"/>
                    <a:pt x="310" y="402"/>
                  </a:cubicBezTo>
                  <a:lnTo>
                    <a:pt x="382" y="212"/>
                  </a:lnTo>
                  <a:cubicBezTo>
                    <a:pt x="417" y="129"/>
                    <a:pt x="382" y="45"/>
                    <a:pt x="310" y="10"/>
                  </a:cubicBezTo>
                  <a:cubicBezTo>
                    <a:pt x="293" y="4"/>
                    <a:pt x="274" y="1"/>
                    <a:pt x="2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2"/>
            <p:cNvSpPr/>
            <p:nvPr/>
          </p:nvSpPr>
          <p:spPr>
            <a:xfrm>
              <a:off x="5935960" y="2362401"/>
              <a:ext cx="12861" cy="15814"/>
            </a:xfrm>
            <a:custGeom>
              <a:avLst/>
              <a:gdLst/>
              <a:ahLst/>
              <a:cxnLst/>
              <a:rect l="l" t="t" r="r" b="b"/>
              <a:pathLst>
                <a:path w="405" h="498" extrusionOk="0">
                  <a:moveTo>
                    <a:pt x="161" y="1"/>
                  </a:moveTo>
                  <a:cubicBezTo>
                    <a:pt x="143" y="1"/>
                    <a:pt x="125" y="3"/>
                    <a:pt x="107" y="9"/>
                  </a:cubicBezTo>
                  <a:cubicBezTo>
                    <a:pt x="24" y="45"/>
                    <a:pt x="0" y="128"/>
                    <a:pt x="24" y="212"/>
                  </a:cubicBezTo>
                  <a:lnTo>
                    <a:pt x="107" y="402"/>
                  </a:lnTo>
                  <a:cubicBezTo>
                    <a:pt x="131" y="462"/>
                    <a:pt x="191" y="497"/>
                    <a:pt x="238" y="497"/>
                  </a:cubicBezTo>
                  <a:cubicBezTo>
                    <a:pt x="250" y="497"/>
                    <a:pt x="262" y="497"/>
                    <a:pt x="298" y="474"/>
                  </a:cubicBezTo>
                  <a:cubicBezTo>
                    <a:pt x="369" y="450"/>
                    <a:pt x="405" y="355"/>
                    <a:pt x="369" y="283"/>
                  </a:cubicBezTo>
                  <a:lnTo>
                    <a:pt x="298" y="93"/>
                  </a:lnTo>
                  <a:cubicBezTo>
                    <a:pt x="271" y="29"/>
                    <a:pt x="216" y="1"/>
                    <a:pt x="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2"/>
            <p:cNvSpPr/>
            <p:nvPr/>
          </p:nvSpPr>
          <p:spPr>
            <a:xfrm>
              <a:off x="6013824" y="2555820"/>
              <a:ext cx="12893" cy="15592"/>
            </a:xfrm>
            <a:custGeom>
              <a:avLst/>
              <a:gdLst/>
              <a:ahLst/>
              <a:cxnLst/>
              <a:rect l="l" t="t" r="r" b="b"/>
              <a:pathLst>
                <a:path w="406" h="491" extrusionOk="0">
                  <a:moveTo>
                    <a:pt x="167" y="0"/>
                  </a:moveTo>
                  <a:cubicBezTo>
                    <a:pt x="147" y="0"/>
                    <a:pt x="127" y="5"/>
                    <a:pt x="108" y="14"/>
                  </a:cubicBezTo>
                  <a:cubicBezTo>
                    <a:pt x="37" y="38"/>
                    <a:pt x="1" y="133"/>
                    <a:pt x="37" y="205"/>
                  </a:cubicBezTo>
                  <a:lnTo>
                    <a:pt x="108" y="395"/>
                  </a:lnTo>
                  <a:cubicBezTo>
                    <a:pt x="132" y="455"/>
                    <a:pt x="179" y="491"/>
                    <a:pt x="239" y="491"/>
                  </a:cubicBezTo>
                  <a:cubicBezTo>
                    <a:pt x="251" y="491"/>
                    <a:pt x="275" y="491"/>
                    <a:pt x="299" y="479"/>
                  </a:cubicBezTo>
                  <a:cubicBezTo>
                    <a:pt x="370" y="443"/>
                    <a:pt x="406" y="360"/>
                    <a:pt x="370" y="276"/>
                  </a:cubicBezTo>
                  <a:lnTo>
                    <a:pt x="299" y="86"/>
                  </a:lnTo>
                  <a:cubicBezTo>
                    <a:pt x="272" y="33"/>
                    <a:pt x="221" y="0"/>
                    <a:pt x="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2"/>
            <p:cNvSpPr/>
            <p:nvPr/>
          </p:nvSpPr>
          <p:spPr>
            <a:xfrm>
              <a:off x="6069776" y="2422132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4" y="1"/>
                  </a:moveTo>
                  <a:cubicBezTo>
                    <a:pt x="335" y="1"/>
                    <a:pt x="316" y="3"/>
                    <a:pt x="299" y="9"/>
                  </a:cubicBezTo>
                  <a:lnTo>
                    <a:pt x="96" y="81"/>
                  </a:lnTo>
                  <a:cubicBezTo>
                    <a:pt x="25" y="117"/>
                    <a:pt x="1" y="200"/>
                    <a:pt x="25" y="283"/>
                  </a:cubicBezTo>
                  <a:cubicBezTo>
                    <a:pt x="37" y="343"/>
                    <a:pt x="96" y="367"/>
                    <a:pt x="156" y="367"/>
                  </a:cubicBezTo>
                  <a:cubicBezTo>
                    <a:pt x="180" y="367"/>
                    <a:pt x="191" y="367"/>
                    <a:pt x="215" y="355"/>
                  </a:cubicBezTo>
                  <a:lnTo>
                    <a:pt x="418" y="283"/>
                  </a:lnTo>
                  <a:cubicBezTo>
                    <a:pt x="489" y="248"/>
                    <a:pt x="513" y="164"/>
                    <a:pt x="489" y="81"/>
                  </a:cubicBezTo>
                  <a:cubicBezTo>
                    <a:pt x="462" y="27"/>
                    <a:pt x="409" y="1"/>
                    <a:pt x="3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2"/>
            <p:cNvSpPr/>
            <p:nvPr/>
          </p:nvSpPr>
          <p:spPr>
            <a:xfrm>
              <a:off x="5876960" y="2500027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2" y="0"/>
                  </a:moveTo>
                  <a:cubicBezTo>
                    <a:pt x="334" y="0"/>
                    <a:pt x="316" y="3"/>
                    <a:pt x="298" y="9"/>
                  </a:cubicBezTo>
                  <a:lnTo>
                    <a:pt x="96" y="92"/>
                  </a:lnTo>
                  <a:cubicBezTo>
                    <a:pt x="25" y="116"/>
                    <a:pt x="1" y="212"/>
                    <a:pt x="25" y="283"/>
                  </a:cubicBezTo>
                  <a:cubicBezTo>
                    <a:pt x="60" y="343"/>
                    <a:pt x="96" y="366"/>
                    <a:pt x="156" y="366"/>
                  </a:cubicBezTo>
                  <a:cubicBezTo>
                    <a:pt x="179" y="366"/>
                    <a:pt x="191" y="366"/>
                    <a:pt x="215" y="354"/>
                  </a:cubicBezTo>
                  <a:lnTo>
                    <a:pt x="418" y="283"/>
                  </a:lnTo>
                  <a:cubicBezTo>
                    <a:pt x="489" y="247"/>
                    <a:pt x="513" y="164"/>
                    <a:pt x="489" y="92"/>
                  </a:cubicBezTo>
                  <a:cubicBezTo>
                    <a:pt x="462" y="29"/>
                    <a:pt x="408" y="0"/>
                    <a:pt x="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7" name="Google Shape;597;p22"/>
          <p:cNvGrpSpPr/>
          <p:nvPr/>
        </p:nvGrpSpPr>
        <p:grpSpPr>
          <a:xfrm>
            <a:off x="5382466" y="1690942"/>
            <a:ext cx="422341" cy="355243"/>
            <a:chOff x="3564243" y="2289904"/>
            <a:chExt cx="422341" cy="355243"/>
          </a:xfrm>
        </p:grpSpPr>
        <p:sp>
          <p:nvSpPr>
            <p:cNvPr id="598" name="Google Shape;598;p22"/>
            <p:cNvSpPr/>
            <p:nvPr/>
          </p:nvSpPr>
          <p:spPr>
            <a:xfrm>
              <a:off x="3564243" y="2291587"/>
              <a:ext cx="66177" cy="351655"/>
            </a:xfrm>
            <a:custGeom>
              <a:avLst/>
              <a:gdLst/>
              <a:ahLst/>
              <a:cxnLst/>
              <a:rect l="l" t="t" r="r" b="b"/>
              <a:pathLst>
                <a:path w="2084" h="11074" extrusionOk="0">
                  <a:moveTo>
                    <a:pt x="1703" y="1918"/>
                  </a:moveTo>
                  <a:lnTo>
                    <a:pt x="1703" y="2727"/>
                  </a:lnTo>
                  <a:cubicBezTo>
                    <a:pt x="1703" y="2823"/>
                    <a:pt x="1667" y="2930"/>
                    <a:pt x="1608" y="2966"/>
                  </a:cubicBezTo>
                  <a:cubicBezTo>
                    <a:pt x="1453" y="3085"/>
                    <a:pt x="1298" y="3287"/>
                    <a:pt x="1239" y="3501"/>
                  </a:cubicBezTo>
                  <a:lnTo>
                    <a:pt x="834" y="3501"/>
                  </a:lnTo>
                  <a:cubicBezTo>
                    <a:pt x="798" y="3299"/>
                    <a:pt x="667" y="3085"/>
                    <a:pt x="524" y="2989"/>
                  </a:cubicBezTo>
                  <a:cubicBezTo>
                    <a:pt x="453" y="2942"/>
                    <a:pt x="393" y="2823"/>
                    <a:pt x="393" y="2727"/>
                  </a:cubicBezTo>
                  <a:lnTo>
                    <a:pt x="393" y="1918"/>
                  </a:lnTo>
                  <a:close/>
                  <a:moveTo>
                    <a:pt x="1227" y="3882"/>
                  </a:moveTo>
                  <a:lnTo>
                    <a:pt x="1227" y="5144"/>
                  </a:lnTo>
                  <a:cubicBezTo>
                    <a:pt x="1227" y="6359"/>
                    <a:pt x="1239" y="7549"/>
                    <a:pt x="1369" y="8752"/>
                  </a:cubicBezTo>
                  <a:cubicBezTo>
                    <a:pt x="1453" y="9478"/>
                    <a:pt x="1489" y="10085"/>
                    <a:pt x="1489" y="10205"/>
                  </a:cubicBezTo>
                  <a:cubicBezTo>
                    <a:pt x="1477" y="10478"/>
                    <a:pt x="1298" y="10681"/>
                    <a:pt x="1048" y="10681"/>
                  </a:cubicBezTo>
                  <a:cubicBezTo>
                    <a:pt x="798" y="10681"/>
                    <a:pt x="619" y="10490"/>
                    <a:pt x="619" y="10228"/>
                  </a:cubicBezTo>
                  <a:cubicBezTo>
                    <a:pt x="619" y="10097"/>
                    <a:pt x="655" y="9490"/>
                    <a:pt x="738" y="8764"/>
                  </a:cubicBezTo>
                  <a:cubicBezTo>
                    <a:pt x="869" y="7561"/>
                    <a:pt x="881" y="6371"/>
                    <a:pt x="881" y="5168"/>
                  </a:cubicBezTo>
                  <a:lnTo>
                    <a:pt x="881" y="3882"/>
                  </a:lnTo>
                  <a:close/>
                  <a:moveTo>
                    <a:pt x="203" y="1"/>
                  </a:moveTo>
                  <a:cubicBezTo>
                    <a:pt x="96" y="1"/>
                    <a:pt x="0" y="84"/>
                    <a:pt x="0" y="191"/>
                  </a:cubicBezTo>
                  <a:lnTo>
                    <a:pt x="0" y="2727"/>
                  </a:lnTo>
                  <a:cubicBezTo>
                    <a:pt x="0" y="2966"/>
                    <a:pt x="143" y="3216"/>
                    <a:pt x="334" y="3335"/>
                  </a:cubicBezTo>
                  <a:cubicBezTo>
                    <a:pt x="393" y="3358"/>
                    <a:pt x="477" y="3573"/>
                    <a:pt x="477" y="3692"/>
                  </a:cubicBezTo>
                  <a:lnTo>
                    <a:pt x="477" y="5144"/>
                  </a:lnTo>
                  <a:cubicBezTo>
                    <a:pt x="477" y="6359"/>
                    <a:pt x="465" y="7526"/>
                    <a:pt x="346" y="8716"/>
                  </a:cubicBezTo>
                  <a:cubicBezTo>
                    <a:pt x="274" y="9454"/>
                    <a:pt x="226" y="10074"/>
                    <a:pt x="226" y="10228"/>
                  </a:cubicBezTo>
                  <a:cubicBezTo>
                    <a:pt x="226" y="10705"/>
                    <a:pt x="584" y="11074"/>
                    <a:pt x="1048" y="11074"/>
                  </a:cubicBezTo>
                  <a:cubicBezTo>
                    <a:pt x="1512" y="11074"/>
                    <a:pt x="1870" y="10705"/>
                    <a:pt x="1870" y="10228"/>
                  </a:cubicBezTo>
                  <a:cubicBezTo>
                    <a:pt x="1870" y="10074"/>
                    <a:pt x="1822" y="9454"/>
                    <a:pt x="1750" y="8716"/>
                  </a:cubicBezTo>
                  <a:cubicBezTo>
                    <a:pt x="1608" y="7526"/>
                    <a:pt x="1608" y="6359"/>
                    <a:pt x="1608" y="5144"/>
                  </a:cubicBezTo>
                  <a:lnTo>
                    <a:pt x="1608" y="3692"/>
                  </a:lnTo>
                  <a:cubicBezTo>
                    <a:pt x="1608" y="3561"/>
                    <a:pt x="1715" y="3358"/>
                    <a:pt x="1834" y="3275"/>
                  </a:cubicBezTo>
                  <a:cubicBezTo>
                    <a:pt x="2024" y="3144"/>
                    <a:pt x="2084" y="2906"/>
                    <a:pt x="2084" y="2704"/>
                  </a:cubicBezTo>
                  <a:lnTo>
                    <a:pt x="2084" y="251"/>
                  </a:lnTo>
                  <a:cubicBezTo>
                    <a:pt x="2084" y="168"/>
                    <a:pt x="2001" y="72"/>
                    <a:pt x="1893" y="72"/>
                  </a:cubicBezTo>
                  <a:cubicBezTo>
                    <a:pt x="1786" y="72"/>
                    <a:pt x="1703" y="168"/>
                    <a:pt x="1703" y="263"/>
                  </a:cubicBezTo>
                  <a:lnTo>
                    <a:pt x="1703" y="1537"/>
                  </a:lnTo>
                  <a:lnTo>
                    <a:pt x="1239" y="1537"/>
                  </a:lnTo>
                  <a:lnTo>
                    <a:pt x="1239" y="191"/>
                  </a:lnTo>
                  <a:cubicBezTo>
                    <a:pt x="1239" y="84"/>
                    <a:pt x="1155" y="1"/>
                    <a:pt x="1048" y="1"/>
                  </a:cubicBezTo>
                  <a:cubicBezTo>
                    <a:pt x="941" y="1"/>
                    <a:pt x="858" y="84"/>
                    <a:pt x="858" y="191"/>
                  </a:cubicBezTo>
                  <a:lnTo>
                    <a:pt x="858" y="1537"/>
                  </a:lnTo>
                  <a:lnTo>
                    <a:pt x="393" y="1537"/>
                  </a:lnTo>
                  <a:lnTo>
                    <a:pt x="393" y="191"/>
                  </a:lnTo>
                  <a:cubicBezTo>
                    <a:pt x="393" y="84"/>
                    <a:pt x="298" y="1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2"/>
            <p:cNvSpPr/>
            <p:nvPr/>
          </p:nvSpPr>
          <p:spPr>
            <a:xfrm>
              <a:off x="3636835" y="2373674"/>
              <a:ext cx="236702" cy="236289"/>
            </a:xfrm>
            <a:custGeom>
              <a:avLst/>
              <a:gdLst/>
              <a:ahLst/>
              <a:cxnLst/>
              <a:rect l="l" t="t" r="r" b="b"/>
              <a:pathLst>
                <a:path w="7454" h="7441" extrusionOk="0">
                  <a:moveTo>
                    <a:pt x="1175" y="0"/>
                  </a:moveTo>
                  <a:cubicBezTo>
                    <a:pt x="1121" y="0"/>
                    <a:pt x="1069" y="25"/>
                    <a:pt x="1036" y="71"/>
                  </a:cubicBezTo>
                  <a:cubicBezTo>
                    <a:pt x="369" y="881"/>
                    <a:pt x="0" y="1905"/>
                    <a:pt x="0" y="2952"/>
                  </a:cubicBezTo>
                  <a:cubicBezTo>
                    <a:pt x="0" y="5429"/>
                    <a:pt x="2024" y="7441"/>
                    <a:pt x="4489" y="7441"/>
                  </a:cubicBezTo>
                  <a:cubicBezTo>
                    <a:pt x="5537" y="7441"/>
                    <a:pt x="6561" y="7072"/>
                    <a:pt x="7358" y="6405"/>
                  </a:cubicBezTo>
                  <a:cubicBezTo>
                    <a:pt x="7454" y="6322"/>
                    <a:pt x="7454" y="6203"/>
                    <a:pt x="7394" y="6131"/>
                  </a:cubicBezTo>
                  <a:cubicBezTo>
                    <a:pt x="7352" y="6083"/>
                    <a:pt x="7286" y="6058"/>
                    <a:pt x="7224" y="6058"/>
                  </a:cubicBezTo>
                  <a:cubicBezTo>
                    <a:pt x="7180" y="6058"/>
                    <a:pt x="7138" y="6071"/>
                    <a:pt x="7108" y="6096"/>
                  </a:cubicBezTo>
                  <a:cubicBezTo>
                    <a:pt x="6382" y="6703"/>
                    <a:pt x="5441" y="7048"/>
                    <a:pt x="4489" y="7048"/>
                  </a:cubicBezTo>
                  <a:cubicBezTo>
                    <a:pt x="2227" y="7048"/>
                    <a:pt x="381" y="5203"/>
                    <a:pt x="381" y="2928"/>
                  </a:cubicBezTo>
                  <a:cubicBezTo>
                    <a:pt x="381" y="1988"/>
                    <a:pt x="727" y="1047"/>
                    <a:pt x="1334" y="309"/>
                  </a:cubicBezTo>
                  <a:cubicBezTo>
                    <a:pt x="1405" y="226"/>
                    <a:pt x="1393" y="107"/>
                    <a:pt x="1298" y="47"/>
                  </a:cubicBezTo>
                  <a:cubicBezTo>
                    <a:pt x="1261" y="16"/>
                    <a:pt x="1217" y="0"/>
                    <a:pt x="11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2"/>
            <p:cNvSpPr/>
            <p:nvPr/>
          </p:nvSpPr>
          <p:spPr>
            <a:xfrm>
              <a:off x="3685230" y="2324104"/>
              <a:ext cx="237083" cy="235971"/>
            </a:xfrm>
            <a:custGeom>
              <a:avLst/>
              <a:gdLst/>
              <a:ahLst/>
              <a:cxnLst/>
              <a:rect l="l" t="t" r="r" b="b"/>
              <a:pathLst>
                <a:path w="7466" h="7431" extrusionOk="0">
                  <a:moveTo>
                    <a:pt x="2953" y="1"/>
                  </a:moveTo>
                  <a:cubicBezTo>
                    <a:pt x="1905" y="1"/>
                    <a:pt x="893" y="358"/>
                    <a:pt x="96" y="1025"/>
                  </a:cubicBezTo>
                  <a:cubicBezTo>
                    <a:pt x="0" y="1108"/>
                    <a:pt x="0" y="1227"/>
                    <a:pt x="60" y="1299"/>
                  </a:cubicBezTo>
                  <a:cubicBezTo>
                    <a:pt x="99" y="1344"/>
                    <a:pt x="151" y="1364"/>
                    <a:pt x="205" y="1364"/>
                  </a:cubicBezTo>
                  <a:cubicBezTo>
                    <a:pt x="250" y="1364"/>
                    <a:pt x="295" y="1350"/>
                    <a:pt x="334" y="1322"/>
                  </a:cubicBezTo>
                  <a:cubicBezTo>
                    <a:pt x="1060" y="715"/>
                    <a:pt x="2001" y="394"/>
                    <a:pt x="2953" y="394"/>
                  </a:cubicBezTo>
                  <a:cubicBezTo>
                    <a:pt x="5215" y="394"/>
                    <a:pt x="7061" y="2227"/>
                    <a:pt x="7061" y="4501"/>
                  </a:cubicBezTo>
                  <a:cubicBezTo>
                    <a:pt x="7061" y="5454"/>
                    <a:pt x="6727" y="6371"/>
                    <a:pt x="6120" y="7121"/>
                  </a:cubicBezTo>
                  <a:cubicBezTo>
                    <a:pt x="6049" y="7204"/>
                    <a:pt x="6061" y="7323"/>
                    <a:pt x="6156" y="7383"/>
                  </a:cubicBezTo>
                  <a:cubicBezTo>
                    <a:pt x="6180" y="7418"/>
                    <a:pt x="6227" y="7430"/>
                    <a:pt x="6275" y="7430"/>
                  </a:cubicBezTo>
                  <a:cubicBezTo>
                    <a:pt x="6322" y="7430"/>
                    <a:pt x="6382" y="7395"/>
                    <a:pt x="6418" y="7359"/>
                  </a:cubicBezTo>
                  <a:cubicBezTo>
                    <a:pt x="7084" y="6549"/>
                    <a:pt x="7442" y="5537"/>
                    <a:pt x="7442" y="4501"/>
                  </a:cubicBezTo>
                  <a:cubicBezTo>
                    <a:pt x="7465" y="2013"/>
                    <a:pt x="5441" y="1"/>
                    <a:pt x="2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2"/>
            <p:cNvSpPr/>
            <p:nvPr/>
          </p:nvSpPr>
          <p:spPr>
            <a:xfrm>
              <a:off x="3663668" y="2351699"/>
              <a:ext cx="230668" cy="230668"/>
            </a:xfrm>
            <a:custGeom>
              <a:avLst/>
              <a:gdLst/>
              <a:ahLst/>
              <a:cxnLst/>
              <a:rect l="l" t="t" r="r" b="b"/>
              <a:pathLst>
                <a:path w="7264" h="7264" extrusionOk="0">
                  <a:moveTo>
                    <a:pt x="3632" y="382"/>
                  </a:moveTo>
                  <a:cubicBezTo>
                    <a:pt x="5418" y="382"/>
                    <a:pt x="6871" y="1846"/>
                    <a:pt x="6871" y="3632"/>
                  </a:cubicBezTo>
                  <a:cubicBezTo>
                    <a:pt x="6871" y="5418"/>
                    <a:pt x="5418" y="6871"/>
                    <a:pt x="3632" y="6871"/>
                  </a:cubicBezTo>
                  <a:cubicBezTo>
                    <a:pt x="1846" y="6871"/>
                    <a:pt x="382" y="5418"/>
                    <a:pt x="382" y="3632"/>
                  </a:cubicBezTo>
                  <a:cubicBezTo>
                    <a:pt x="382" y="1846"/>
                    <a:pt x="1846" y="382"/>
                    <a:pt x="3632" y="382"/>
                  </a:cubicBezTo>
                  <a:close/>
                  <a:moveTo>
                    <a:pt x="3632" y="1"/>
                  </a:moveTo>
                  <a:cubicBezTo>
                    <a:pt x="1632" y="1"/>
                    <a:pt x="1" y="1632"/>
                    <a:pt x="1" y="3632"/>
                  </a:cubicBezTo>
                  <a:cubicBezTo>
                    <a:pt x="1" y="5633"/>
                    <a:pt x="1632" y="7264"/>
                    <a:pt x="3632" y="7264"/>
                  </a:cubicBezTo>
                  <a:cubicBezTo>
                    <a:pt x="5644" y="7264"/>
                    <a:pt x="7263" y="5621"/>
                    <a:pt x="7263" y="3632"/>
                  </a:cubicBezTo>
                  <a:cubicBezTo>
                    <a:pt x="7263" y="1620"/>
                    <a:pt x="5620" y="1"/>
                    <a:pt x="36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2"/>
            <p:cNvSpPr/>
            <p:nvPr/>
          </p:nvSpPr>
          <p:spPr>
            <a:xfrm>
              <a:off x="3933998" y="2289904"/>
              <a:ext cx="52586" cy="355243"/>
            </a:xfrm>
            <a:custGeom>
              <a:avLst/>
              <a:gdLst/>
              <a:ahLst/>
              <a:cxnLst/>
              <a:rect l="l" t="t" r="r" b="b"/>
              <a:pathLst>
                <a:path w="1656" h="11187" extrusionOk="0">
                  <a:moveTo>
                    <a:pt x="1251" y="554"/>
                  </a:moveTo>
                  <a:lnTo>
                    <a:pt x="1251" y="5555"/>
                  </a:lnTo>
                  <a:lnTo>
                    <a:pt x="715" y="5578"/>
                  </a:lnTo>
                  <a:lnTo>
                    <a:pt x="703" y="5578"/>
                  </a:lnTo>
                  <a:cubicBezTo>
                    <a:pt x="693" y="5580"/>
                    <a:pt x="683" y="5580"/>
                    <a:pt x="673" y="5580"/>
                  </a:cubicBezTo>
                  <a:cubicBezTo>
                    <a:pt x="583" y="5580"/>
                    <a:pt x="481" y="5536"/>
                    <a:pt x="417" y="5483"/>
                  </a:cubicBezTo>
                  <a:cubicBezTo>
                    <a:pt x="382" y="5436"/>
                    <a:pt x="370" y="5412"/>
                    <a:pt x="370" y="5412"/>
                  </a:cubicBezTo>
                  <a:lnTo>
                    <a:pt x="370" y="2411"/>
                  </a:lnTo>
                  <a:cubicBezTo>
                    <a:pt x="370" y="1697"/>
                    <a:pt x="703" y="1006"/>
                    <a:pt x="1251" y="554"/>
                  </a:cubicBezTo>
                  <a:close/>
                  <a:moveTo>
                    <a:pt x="1263" y="5959"/>
                  </a:moveTo>
                  <a:cubicBezTo>
                    <a:pt x="1263" y="9448"/>
                    <a:pt x="1275" y="10258"/>
                    <a:pt x="1275" y="10281"/>
                  </a:cubicBezTo>
                  <a:cubicBezTo>
                    <a:pt x="1263" y="10496"/>
                    <a:pt x="1203" y="10769"/>
                    <a:pt x="941" y="10769"/>
                  </a:cubicBezTo>
                  <a:cubicBezTo>
                    <a:pt x="858" y="10769"/>
                    <a:pt x="620" y="10769"/>
                    <a:pt x="620" y="10258"/>
                  </a:cubicBezTo>
                  <a:cubicBezTo>
                    <a:pt x="620" y="10115"/>
                    <a:pt x="667" y="9710"/>
                    <a:pt x="727" y="9246"/>
                  </a:cubicBezTo>
                  <a:cubicBezTo>
                    <a:pt x="822" y="8472"/>
                    <a:pt x="941" y="7400"/>
                    <a:pt x="941" y="6686"/>
                  </a:cubicBezTo>
                  <a:lnTo>
                    <a:pt x="941" y="5959"/>
                  </a:lnTo>
                  <a:close/>
                  <a:moveTo>
                    <a:pt x="1453" y="0"/>
                  </a:moveTo>
                  <a:cubicBezTo>
                    <a:pt x="1420" y="0"/>
                    <a:pt x="1388" y="6"/>
                    <a:pt x="1358" y="18"/>
                  </a:cubicBezTo>
                  <a:cubicBezTo>
                    <a:pt x="524" y="530"/>
                    <a:pt x="1" y="1447"/>
                    <a:pt x="1" y="2435"/>
                  </a:cubicBezTo>
                  <a:lnTo>
                    <a:pt x="1" y="5424"/>
                  </a:lnTo>
                  <a:cubicBezTo>
                    <a:pt x="1" y="5555"/>
                    <a:pt x="60" y="5674"/>
                    <a:pt x="179" y="5781"/>
                  </a:cubicBezTo>
                  <a:cubicBezTo>
                    <a:pt x="286" y="5876"/>
                    <a:pt x="417" y="5936"/>
                    <a:pt x="548" y="5959"/>
                  </a:cubicBezTo>
                  <a:lnTo>
                    <a:pt x="548" y="6709"/>
                  </a:lnTo>
                  <a:cubicBezTo>
                    <a:pt x="548" y="7400"/>
                    <a:pt x="429" y="8460"/>
                    <a:pt x="346" y="9222"/>
                  </a:cubicBezTo>
                  <a:cubicBezTo>
                    <a:pt x="286" y="9710"/>
                    <a:pt x="239" y="10091"/>
                    <a:pt x="239" y="10281"/>
                  </a:cubicBezTo>
                  <a:cubicBezTo>
                    <a:pt x="239" y="11115"/>
                    <a:pt x="774" y="11186"/>
                    <a:pt x="941" y="11186"/>
                  </a:cubicBezTo>
                  <a:cubicBezTo>
                    <a:pt x="1275" y="11186"/>
                    <a:pt x="1656" y="10948"/>
                    <a:pt x="1656" y="10281"/>
                  </a:cubicBezTo>
                  <a:lnTo>
                    <a:pt x="1656" y="185"/>
                  </a:lnTo>
                  <a:cubicBezTo>
                    <a:pt x="1656" y="113"/>
                    <a:pt x="1608" y="54"/>
                    <a:pt x="1548" y="18"/>
                  </a:cubicBezTo>
                  <a:cubicBezTo>
                    <a:pt x="1519" y="6"/>
                    <a:pt x="1486" y="0"/>
                    <a:pt x="1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3" name="Google Shape;603;p22"/>
          <p:cNvGrpSpPr/>
          <p:nvPr/>
        </p:nvGrpSpPr>
        <p:grpSpPr>
          <a:xfrm>
            <a:off x="6899991" y="1664888"/>
            <a:ext cx="295625" cy="368775"/>
            <a:chOff x="7078325" y="2069225"/>
            <a:chExt cx="295625" cy="368775"/>
          </a:xfrm>
        </p:grpSpPr>
        <p:sp>
          <p:nvSpPr>
            <p:cNvPr id="604" name="Google Shape;604;p22"/>
            <p:cNvSpPr/>
            <p:nvPr/>
          </p:nvSpPr>
          <p:spPr>
            <a:xfrm>
              <a:off x="7078325" y="2069225"/>
              <a:ext cx="295625" cy="368775"/>
            </a:xfrm>
            <a:custGeom>
              <a:avLst/>
              <a:gdLst/>
              <a:ahLst/>
              <a:cxnLst/>
              <a:rect l="l" t="t" r="r" b="b"/>
              <a:pathLst>
                <a:path w="11825" h="14751" extrusionOk="0">
                  <a:moveTo>
                    <a:pt x="3917" y="440"/>
                  </a:moveTo>
                  <a:lnTo>
                    <a:pt x="3917" y="904"/>
                  </a:lnTo>
                  <a:lnTo>
                    <a:pt x="3453" y="904"/>
                  </a:lnTo>
                  <a:lnTo>
                    <a:pt x="3453" y="440"/>
                  </a:lnTo>
                  <a:close/>
                  <a:moveTo>
                    <a:pt x="5438" y="5240"/>
                  </a:moveTo>
                  <a:lnTo>
                    <a:pt x="5438" y="5548"/>
                  </a:lnTo>
                  <a:lnTo>
                    <a:pt x="1933" y="5548"/>
                  </a:lnTo>
                  <a:lnTo>
                    <a:pt x="1933" y="5240"/>
                  </a:lnTo>
                  <a:close/>
                  <a:moveTo>
                    <a:pt x="10634" y="5240"/>
                  </a:moveTo>
                  <a:lnTo>
                    <a:pt x="10634" y="5548"/>
                  </a:lnTo>
                  <a:lnTo>
                    <a:pt x="7130" y="5548"/>
                  </a:lnTo>
                  <a:lnTo>
                    <a:pt x="7130" y="5240"/>
                  </a:lnTo>
                  <a:close/>
                  <a:moveTo>
                    <a:pt x="3234" y="1"/>
                  </a:moveTo>
                  <a:cubicBezTo>
                    <a:pt x="3114" y="1"/>
                    <a:pt x="3016" y="99"/>
                    <a:pt x="3016" y="220"/>
                  </a:cubicBezTo>
                  <a:lnTo>
                    <a:pt x="3016" y="904"/>
                  </a:lnTo>
                  <a:lnTo>
                    <a:pt x="1102" y="904"/>
                  </a:lnTo>
                  <a:cubicBezTo>
                    <a:pt x="980" y="904"/>
                    <a:pt x="883" y="1002"/>
                    <a:pt x="883" y="1123"/>
                  </a:cubicBezTo>
                  <a:lnTo>
                    <a:pt x="883" y="1735"/>
                  </a:lnTo>
                  <a:lnTo>
                    <a:pt x="219" y="1735"/>
                  </a:lnTo>
                  <a:cubicBezTo>
                    <a:pt x="97" y="1735"/>
                    <a:pt x="0" y="1834"/>
                    <a:pt x="0" y="1956"/>
                  </a:cubicBezTo>
                  <a:cubicBezTo>
                    <a:pt x="0" y="2076"/>
                    <a:pt x="97" y="2174"/>
                    <a:pt x="219" y="2174"/>
                  </a:cubicBezTo>
                  <a:lnTo>
                    <a:pt x="883" y="2174"/>
                  </a:lnTo>
                  <a:lnTo>
                    <a:pt x="883" y="2948"/>
                  </a:lnTo>
                  <a:cubicBezTo>
                    <a:pt x="886" y="3066"/>
                    <a:pt x="983" y="3160"/>
                    <a:pt x="1102" y="3160"/>
                  </a:cubicBezTo>
                  <a:cubicBezTo>
                    <a:pt x="1220" y="3160"/>
                    <a:pt x="1317" y="3066"/>
                    <a:pt x="1320" y="2948"/>
                  </a:cubicBezTo>
                  <a:lnTo>
                    <a:pt x="1320" y="1342"/>
                  </a:lnTo>
                  <a:lnTo>
                    <a:pt x="6052" y="1342"/>
                  </a:lnTo>
                  <a:lnTo>
                    <a:pt x="6052" y="1737"/>
                  </a:lnTo>
                  <a:lnTo>
                    <a:pt x="5298" y="1737"/>
                  </a:lnTo>
                  <a:cubicBezTo>
                    <a:pt x="5177" y="1737"/>
                    <a:pt x="5080" y="1834"/>
                    <a:pt x="5080" y="1956"/>
                  </a:cubicBezTo>
                  <a:cubicBezTo>
                    <a:pt x="5080" y="2076"/>
                    <a:pt x="5177" y="2174"/>
                    <a:pt x="5298" y="2174"/>
                  </a:cubicBezTo>
                  <a:lnTo>
                    <a:pt x="6052" y="2174"/>
                  </a:lnTo>
                  <a:lnTo>
                    <a:pt x="6052" y="4802"/>
                  </a:lnTo>
                  <a:lnTo>
                    <a:pt x="1320" y="4802"/>
                  </a:lnTo>
                  <a:lnTo>
                    <a:pt x="1320" y="3824"/>
                  </a:lnTo>
                  <a:cubicBezTo>
                    <a:pt x="1317" y="3706"/>
                    <a:pt x="1220" y="3612"/>
                    <a:pt x="1102" y="3612"/>
                  </a:cubicBezTo>
                  <a:cubicBezTo>
                    <a:pt x="983" y="3612"/>
                    <a:pt x="886" y="3706"/>
                    <a:pt x="883" y="3824"/>
                  </a:cubicBezTo>
                  <a:lnTo>
                    <a:pt x="883" y="5021"/>
                  </a:lnTo>
                  <a:cubicBezTo>
                    <a:pt x="883" y="5143"/>
                    <a:pt x="980" y="5240"/>
                    <a:pt x="1102" y="5240"/>
                  </a:cubicBezTo>
                  <a:lnTo>
                    <a:pt x="1495" y="5240"/>
                  </a:lnTo>
                  <a:lnTo>
                    <a:pt x="1495" y="5548"/>
                  </a:lnTo>
                  <a:lnTo>
                    <a:pt x="963" y="5548"/>
                  </a:lnTo>
                  <a:cubicBezTo>
                    <a:pt x="962" y="5548"/>
                    <a:pt x="961" y="5548"/>
                    <a:pt x="960" y="5548"/>
                  </a:cubicBezTo>
                  <a:cubicBezTo>
                    <a:pt x="839" y="5548"/>
                    <a:pt x="742" y="5645"/>
                    <a:pt x="742" y="5766"/>
                  </a:cubicBezTo>
                  <a:lnTo>
                    <a:pt x="742" y="14532"/>
                  </a:lnTo>
                  <a:cubicBezTo>
                    <a:pt x="742" y="14652"/>
                    <a:pt x="841" y="14750"/>
                    <a:pt x="963" y="14750"/>
                  </a:cubicBezTo>
                  <a:lnTo>
                    <a:pt x="11606" y="14750"/>
                  </a:lnTo>
                  <a:cubicBezTo>
                    <a:pt x="11726" y="14750"/>
                    <a:pt x="11825" y="14652"/>
                    <a:pt x="11825" y="14532"/>
                  </a:cubicBezTo>
                  <a:lnTo>
                    <a:pt x="11825" y="8613"/>
                  </a:lnTo>
                  <a:cubicBezTo>
                    <a:pt x="11822" y="8494"/>
                    <a:pt x="11725" y="8401"/>
                    <a:pt x="11606" y="8401"/>
                  </a:cubicBezTo>
                  <a:cubicBezTo>
                    <a:pt x="11487" y="8401"/>
                    <a:pt x="11390" y="8494"/>
                    <a:pt x="11387" y="8613"/>
                  </a:cubicBezTo>
                  <a:lnTo>
                    <a:pt x="11387" y="14311"/>
                  </a:lnTo>
                  <a:lnTo>
                    <a:pt x="1181" y="14311"/>
                  </a:lnTo>
                  <a:lnTo>
                    <a:pt x="1181" y="5985"/>
                  </a:lnTo>
                  <a:lnTo>
                    <a:pt x="11387" y="5985"/>
                  </a:lnTo>
                  <a:lnTo>
                    <a:pt x="11387" y="7737"/>
                  </a:lnTo>
                  <a:cubicBezTo>
                    <a:pt x="11387" y="7857"/>
                    <a:pt x="11484" y="7955"/>
                    <a:pt x="11605" y="7955"/>
                  </a:cubicBezTo>
                  <a:cubicBezTo>
                    <a:pt x="11726" y="7955"/>
                    <a:pt x="11825" y="7858"/>
                    <a:pt x="11825" y="7737"/>
                  </a:cubicBezTo>
                  <a:lnTo>
                    <a:pt x="11825" y="5766"/>
                  </a:lnTo>
                  <a:cubicBezTo>
                    <a:pt x="11825" y="5645"/>
                    <a:pt x="11728" y="5548"/>
                    <a:pt x="11607" y="5548"/>
                  </a:cubicBezTo>
                  <a:cubicBezTo>
                    <a:pt x="11606" y="5548"/>
                    <a:pt x="11605" y="5548"/>
                    <a:pt x="11605" y="5548"/>
                  </a:cubicBezTo>
                  <a:lnTo>
                    <a:pt x="11072" y="5548"/>
                  </a:lnTo>
                  <a:lnTo>
                    <a:pt x="11072" y="5021"/>
                  </a:lnTo>
                  <a:cubicBezTo>
                    <a:pt x="11072" y="4901"/>
                    <a:pt x="10973" y="4802"/>
                    <a:pt x="10853" y="4802"/>
                  </a:cubicBezTo>
                  <a:lnTo>
                    <a:pt x="6911" y="4802"/>
                  </a:lnTo>
                  <a:cubicBezTo>
                    <a:pt x="6789" y="4802"/>
                    <a:pt x="6691" y="4901"/>
                    <a:pt x="6691" y="5021"/>
                  </a:cubicBezTo>
                  <a:lnTo>
                    <a:pt x="6691" y="5548"/>
                  </a:lnTo>
                  <a:lnTo>
                    <a:pt x="5875" y="5548"/>
                  </a:lnTo>
                  <a:lnTo>
                    <a:pt x="5875" y="5240"/>
                  </a:lnTo>
                  <a:lnTo>
                    <a:pt x="6269" y="5240"/>
                  </a:lnTo>
                  <a:cubicBezTo>
                    <a:pt x="6391" y="5240"/>
                    <a:pt x="6489" y="5141"/>
                    <a:pt x="6489" y="5021"/>
                  </a:cubicBezTo>
                  <a:lnTo>
                    <a:pt x="6489" y="2174"/>
                  </a:lnTo>
                  <a:lnTo>
                    <a:pt x="7137" y="2174"/>
                  </a:lnTo>
                  <a:cubicBezTo>
                    <a:pt x="7258" y="2174"/>
                    <a:pt x="7356" y="2076"/>
                    <a:pt x="7356" y="1956"/>
                  </a:cubicBezTo>
                  <a:cubicBezTo>
                    <a:pt x="7356" y="1834"/>
                    <a:pt x="7258" y="1735"/>
                    <a:pt x="7137" y="1735"/>
                  </a:cubicBezTo>
                  <a:lnTo>
                    <a:pt x="6489" y="1735"/>
                  </a:lnTo>
                  <a:lnTo>
                    <a:pt x="6489" y="1123"/>
                  </a:lnTo>
                  <a:cubicBezTo>
                    <a:pt x="6489" y="1002"/>
                    <a:pt x="6391" y="904"/>
                    <a:pt x="6269" y="904"/>
                  </a:cubicBezTo>
                  <a:lnTo>
                    <a:pt x="4355" y="904"/>
                  </a:lnTo>
                  <a:lnTo>
                    <a:pt x="4355" y="220"/>
                  </a:lnTo>
                  <a:cubicBezTo>
                    <a:pt x="4355" y="99"/>
                    <a:pt x="4258" y="1"/>
                    <a:pt x="41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2"/>
            <p:cNvSpPr/>
            <p:nvPr/>
          </p:nvSpPr>
          <p:spPr>
            <a:xfrm>
              <a:off x="7148350" y="2276525"/>
              <a:ext cx="174125" cy="122025"/>
            </a:xfrm>
            <a:custGeom>
              <a:avLst/>
              <a:gdLst/>
              <a:ahLst/>
              <a:cxnLst/>
              <a:rect l="l" t="t" r="r" b="b"/>
              <a:pathLst>
                <a:path w="6965" h="4881" extrusionOk="0">
                  <a:moveTo>
                    <a:pt x="6525" y="438"/>
                  </a:moveTo>
                  <a:lnTo>
                    <a:pt x="6525" y="4443"/>
                  </a:lnTo>
                  <a:lnTo>
                    <a:pt x="438" y="4443"/>
                  </a:lnTo>
                  <a:lnTo>
                    <a:pt x="438" y="438"/>
                  </a:lnTo>
                  <a:close/>
                  <a:moveTo>
                    <a:pt x="219" y="1"/>
                  </a:moveTo>
                  <a:cubicBezTo>
                    <a:pt x="98" y="1"/>
                    <a:pt x="1" y="99"/>
                    <a:pt x="1" y="220"/>
                  </a:cubicBezTo>
                  <a:lnTo>
                    <a:pt x="1" y="4660"/>
                  </a:lnTo>
                  <a:cubicBezTo>
                    <a:pt x="1" y="4782"/>
                    <a:pt x="98" y="4879"/>
                    <a:pt x="219" y="4880"/>
                  </a:cubicBezTo>
                  <a:lnTo>
                    <a:pt x="6746" y="4880"/>
                  </a:lnTo>
                  <a:cubicBezTo>
                    <a:pt x="6866" y="4880"/>
                    <a:pt x="6965" y="4782"/>
                    <a:pt x="6965" y="4660"/>
                  </a:cubicBezTo>
                  <a:lnTo>
                    <a:pt x="6965" y="220"/>
                  </a:lnTo>
                  <a:cubicBezTo>
                    <a:pt x="6965" y="99"/>
                    <a:pt x="6866" y="1"/>
                    <a:pt x="67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2"/>
            <p:cNvSpPr/>
            <p:nvPr/>
          </p:nvSpPr>
          <p:spPr>
            <a:xfrm>
              <a:off x="7173425" y="2347400"/>
              <a:ext cx="123625" cy="11000"/>
            </a:xfrm>
            <a:custGeom>
              <a:avLst/>
              <a:gdLst/>
              <a:ahLst/>
              <a:cxnLst/>
              <a:rect l="l" t="t" r="r" b="b"/>
              <a:pathLst>
                <a:path w="4945" h="440" extrusionOk="0">
                  <a:moveTo>
                    <a:pt x="220" y="0"/>
                  </a:moveTo>
                  <a:cubicBezTo>
                    <a:pt x="99" y="0"/>
                    <a:pt x="1" y="97"/>
                    <a:pt x="1" y="219"/>
                  </a:cubicBezTo>
                  <a:cubicBezTo>
                    <a:pt x="1" y="340"/>
                    <a:pt x="99" y="439"/>
                    <a:pt x="220" y="439"/>
                  </a:cubicBezTo>
                  <a:cubicBezTo>
                    <a:pt x="222" y="439"/>
                    <a:pt x="224" y="439"/>
                    <a:pt x="226" y="439"/>
                  </a:cubicBezTo>
                  <a:lnTo>
                    <a:pt x="4732" y="439"/>
                  </a:lnTo>
                  <a:cubicBezTo>
                    <a:pt x="4851" y="434"/>
                    <a:pt x="4944" y="338"/>
                    <a:pt x="4944" y="219"/>
                  </a:cubicBezTo>
                  <a:cubicBezTo>
                    <a:pt x="4944" y="100"/>
                    <a:pt x="4851" y="3"/>
                    <a:pt x="4732" y="0"/>
                  </a:cubicBezTo>
                  <a:lnTo>
                    <a:pt x="226" y="0"/>
                  </a:lnTo>
                  <a:cubicBezTo>
                    <a:pt x="224" y="0"/>
                    <a:pt x="222" y="0"/>
                    <a:pt x="2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2"/>
            <p:cNvSpPr/>
            <p:nvPr/>
          </p:nvSpPr>
          <p:spPr>
            <a:xfrm>
              <a:off x="7173425" y="2316675"/>
              <a:ext cx="123625" cy="10975"/>
            </a:xfrm>
            <a:custGeom>
              <a:avLst/>
              <a:gdLst/>
              <a:ahLst/>
              <a:cxnLst/>
              <a:rect l="l" t="t" r="r" b="b"/>
              <a:pathLst>
                <a:path w="4945" h="439" extrusionOk="0">
                  <a:moveTo>
                    <a:pt x="220" y="1"/>
                  </a:moveTo>
                  <a:cubicBezTo>
                    <a:pt x="99" y="1"/>
                    <a:pt x="1" y="98"/>
                    <a:pt x="1" y="220"/>
                  </a:cubicBezTo>
                  <a:cubicBezTo>
                    <a:pt x="1" y="340"/>
                    <a:pt x="98" y="439"/>
                    <a:pt x="217" y="439"/>
                  </a:cubicBezTo>
                  <a:cubicBezTo>
                    <a:pt x="220" y="439"/>
                    <a:pt x="223" y="439"/>
                    <a:pt x="226" y="439"/>
                  </a:cubicBezTo>
                  <a:lnTo>
                    <a:pt x="4732" y="439"/>
                  </a:lnTo>
                  <a:cubicBezTo>
                    <a:pt x="4851" y="435"/>
                    <a:pt x="4944" y="339"/>
                    <a:pt x="4944" y="220"/>
                  </a:cubicBezTo>
                  <a:cubicBezTo>
                    <a:pt x="4944" y="101"/>
                    <a:pt x="4851" y="4"/>
                    <a:pt x="4732" y="1"/>
                  </a:cubicBezTo>
                  <a:lnTo>
                    <a:pt x="226" y="1"/>
                  </a:lnTo>
                  <a:cubicBezTo>
                    <a:pt x="224" y="1"/>
                    <a:pt x="222" y="1"/>
                    <a:pt x="2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2"/>
            <p:cNvSpPr/>
            <p:nvPr/>
          </p:nvSpPr>
          <p:spPr>
            <a:xfrm>
              <a:off x="7123825" y="2224850"/>
              <a:ext cx="46700" cy="44950"/>
            </a:xfrm>
            <a:custGeom>
              <a:avLst/>
              <a:gdLst/>
              <a:ahLst/>
              <a:cxnLst/>
              <a:rect l="l" t="t" r="r" b="b"/>
              <a:pathLst>
                <a:path w="1868" h="1798" extrusionOk="0">
                  <a:moveTo>
                    <a:pt x="965" y="437"/>
                  </a:moveTo>
                  <a:cubicBezTo>
                    <a:pt x="1202" y="437"/>
                    <a:pt x="1429" y="621"/>
                    <a:pt x="1429" y="899"/>
                  </a:cubicBezTo>
                  <a:cubicBezTo>
                    <a:pt x="1429" y="1152"/>
                    <a:pt x="1222" y="1358"/>
                    <a:pt x="969" y="1358"/>
                  </a:cubicBezTo>
                  <a:cubicBezTo>
                    <a:pt x="560" y="1358"/>
                    <a:pt x="354" y="863"/>
                    <a:pt x="644" y="573"/>
                  </a:cubicBezTo>
                  <a:cubicBezTo>
                    <a:pt x="738" y="479"/>
                    <a:pt x="853" y="437"/>
                    <a:pt x="965" y="437"/>
                  </a:cubicBezTo>
                  <a:close/>
                  <a:moveTo>
                    <a:pt x="969" y="1"/>
                  </a:moveTo>
                  <a:cubicBezTo>
                    <a:pt x="735" y="1"/>
                    <a:pt x="506" y="92"/>
                    <a:pt x="333" y="263"/>
                  </a:cubicBezTo>
                  <a:cubicBezTo>
                    <a:pt x="77" y="521"/>
                    <a:pt x="0" y="907"/>
                    <a:pt x="140" y="1243"/>
                  </a:cubicBezTo>
                  <a:cubicBezTo>
                    <a:pt x="279" y="1579"/>
                    <a:pt x="605" y="1798"/>
                    <a:pt x="969" y="1798"/>
                  </a:cubicBezTo>
                  <a:cubicBezTo>
                    <a:pt x="1466" y="1798"/>
                    <a:pt x="1868" y="1394"/>
                    <a:pt x="1868" y="899"/>
                  </a:cubicBezTo>
                  <a:cubicBezTo>
                    <a:pt x="1868" y="535"/>
                    <a:pt x="1649" y="209"/>
                    <a:pt x="1313" y="69"/>
                  </a:cubicBezTo>
                  <a:cubicBezTo>
                    <a:pt x="1202" y="23"/>
                    <a:pt x="1085" y="1"/>
                    <a:pt x="9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2"/>
            <p:cNvSpPr/>
            <p:nvPr/>
          </p:nvSpPr>
          <p:spPr>
            <a:xfrm>
              <a:off x="7240275" y="2224850"/>
              <a:ext cx="46700" cy="44950"/>
            </a:xfrm>
            <a:custGeom>
              <a:avLst/>
              <a:gdLst/>
              <a:ahLst/>
              <a:cxnLst/>
              <a:rect l="l" t="t" r="r" b="b"/>
              <a:pathLst>
                <a:path w="1868" h="1798" extrusionOk="0">
                  <a:moveTo>
                    <a:pt x="973" y="437"/>
                  </a:moveTo>
                  <a:cubicBezTo>
                    <a:pt x="1086" y="437"/>
                    <a:pt x="1202" y="479"/>
                    <a:pt x="1295" y="573"/>
                  </a:cubicBezTo>
                  <a:cubicBezTo>
                    <a:pt x="1584" y="863"/>
                    <a:pt x="1380" y="1358"/>
                    <a:pt x="969" y="1358"/>
                  </a:cubicBezTo>
                  <a:cubicBezTo>
                    <a:pt x="716" y="1358"/>
                    <a:pt x="511" y="1152"/>
                    <a:pt x="511" y="899"/>
                  </a:cubicBezTo>
                  <a:lnTo>
                    <a:pt x="509" y="899"/>
                  </a:lnTo>
                  <a:cubicBezTo>
                    <a:pt x="509" y="621"/>
                    <a:pt x="736" y="437"/>
                    <a:pt x="973" y="437"/>
                  </a:cubicBezTo>
                  <a:close/>
                  <a:moveTo>
                    <a:pt x="968" y="1"/>
                  </a:moveTo>
                  <a:cubicBezTo>
                    <a:pt x="735" y="1"/>
                    <a:pt x="506" y="92"/>
                    <a:pt x="335" y="263"/>
                  </a:cubicBezTo>
                  <a:cubicBezTo>
                    <a:pt x="77" y="521"/>
                    <a:pt x="0" y="907"/>
                    <a:pt x="139" y="1243"/>
                  </a:cubicBezTo>
                  <a:cubicBezTo>
                    <a:pt x="278" y="1579"/>
                    <a:pt x="606" y="1798"/>
                    <a:pt x="969" y="1798"/>
                  </a:cubicBezTo>
                  <a:cubicBezTo>
                    <a:pt x="1466" y="1798"/>
                    <a:pt x="1867" y="1394"/>
                    <a:pt x="1867" y="899"/>
                  </a:cubicBezTo>
                  <a:cubicBezTo>
                    <a:pt x="1867" y="535"/>
                    <a:pt x="1649" y="209"/>
                    <a:pt x="1313" y="69"/>
                  </a:cubicBezTo>
                  <a:cubicBezTo>
                    <a:pt x="1201" y="23"/>
                    <a:pt x="1084" y="1"/>
                    <a:pt x="9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2"/>
            <p:cNvSpPr/>
            <p:nvPr/>
          </p:nvSpPr>
          <p:spPr>
            <a:xfrm>
              <a:off x="7182025" y="2224850"/>
              <a:ext cx="46750" cy="44950"/>
            </a:xfrm>
            <a:custGeom>
              <a:avLst/>
              <a:gdLst/>
              <a:ahLst/>
              <a:cxnLst/>
              <a:rect l="l" t="t" r="r" b="b"/>
              <a:pathLst>
                <a:path w="1870" h="1798" extrusionOk="0">
                  <a:moveTo>
                    <a:pt x="974" y="438"/>
                  </a:moveTo>
                  <a:cubicBezTo>
                    <a:pt x="1087" y="438"/>
                    <a:pt x="1202" y="480"/>
                    <a:pt x="1296" y="574"/>
                  </a:cubicBezTo>
                  <a:cubicBezTo>
                    <a:pt x="1586" y="863"/>
                    <a:pt x="1380" y="1358"/>
                    <a:pt x="971" y="1358"/>
                  </a:cubicBezTo>
                  <a:cubicBezTo>
                    <a:pt x="716" y="1358"/>
                    <a:pt x="511" y="1152"/>
                    <a:pt x="511" y="899"/>
                  </a:cubicBezTo>
                  <a:cubicBezTo>
                    <a:pt x="511" y="621"/>
                    <a:pt x="738" y="438"/>
                    <a:pt x="974" y="438"/>
                  </a:cubicBezTo>
                  <a:close/>
                  <a:moveTo>
                    <a:pt x="970" y="1"/>
                  </a:moveTo>
                  <a:cubicBezTo>
                    <a:pt x="737" y="1"/>
                    <a:pt x="507" y="92"/>
                    <a:pt x="335" y="263"/>
                  </a:cubicBezTo>
                  <a:cubicBezTo>
                    <a:pt x="79" y="521"/>
                    <a:pt x="1" y="907"/>
                    <a:pt x="140" y="1243"/>
                  </a:cubicBezTo>
                  <a:cubicBezTo>
                    <a:pt x="279" y="1579"/>
                    <a:pt x="607" y="1798"/>
                    <a:pt x="971" y="1798"/>
                  </a:cubicBezTo>
                  <a:cubicBezTo>
                    <a:pt x="1466" y="1798"/>
                    <a:pt x="1869" y="1394"/>
                    <a:pt x="1869" y="899"/>
                  </a:cubicBezTo>
                  <a:cubicBezTo>
                    <a:pt x="1869" y="535"/>
                    <a:pt x="1650" y="209"/>
                    <a:pt x="1315" y="69"/>
                  </a:cubicBezTo>
                  <a:cubicBezTo>
                    <a:pt x="1203" y="23"/>
                    <a:pt x="1086" y="1"/>
                    <a:pt x="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2"/>
            <p:cNvSpPr/>
            <p:nvPr/>
          </p:nvSpPr>
          <p:spPr>
            <a:xfrm>
              <a:off x="7298475" y="2224850"/>
              <a:ext cx="46725" cy="44950"/>
            </a:xfrm>
            <a:custGeom>
              <a:avLst/>
              <a:gdLst/>
              <a:ahLst/>
              <a:cxnLst/>
              <a:rect l="l" t="t" r="r" b="b"/>
              <a:pathLst>
                <a:path w="1869" h="1798" extrusionOk="0">
                  <a:moveTo>
                    <a:pt x="974" y="437"/>
                  </a:moveTo>
                  <a:cubicBezTo>
                    <a:pt x="1087" y="437"/>
                    <a:pt x="1202" y="479"/>
                    <a:pt x="1295" y="573"/>
                  </a:cubicBezTo>
                  <a:cubicBezTo>
                    <a:pt x="1586" y="863"/>
                    <a:pt x="1380" y="1358"/>
                    <a:pt x="970" y="1358"/>
                  </a:cubicBezTo>
                  <a:cubicBezTo>
                    <a:pt x="716" y="1358"/>
                    <a:pt x="511" y="1152"/>
                    <a:pt x="511" y="899"/>
                  </a:cubicBezTo>
                  <a:cubicBezTo>
                    <a:pt x="510" y="621"/>
                    <a:pt x="737" y="437"/>
                    <a:pt x="974" y="437"/>
                  </a:cubicBezTo>
                  <a:close/>
                  <a:moveTo>
                    <a:pt x="970" y="1"/>
                  </a:moveTo>
                  <a:cubicBezTo>
                    <a:pt x="736" y="1"/>
                    <a:pt x="507" y="92"/>
                    <a:pt x="335" y="263"/>
                  </a:cubicBezTo>
                  <a:cubicBezTo>
                    <a:pt x="78" y="521"/>
                    <a:pt x="0" y="907"/>
                    <a:pt x="139" y="1243"/>
                  </a:cubicBezTo>
                  <a:cubicBezTo>
                    <a:pt x="278" y="1579"/>
                    <a:pt x="606" y="1798"/>
                    <a:pt x="970" y="1798"/>
                  </a:cubicBezTo>
                  <a:cubicBezTo>
                    <a:pt x="1466" y="1798"/>
                    <a:pt x="1869" y="1394"/>
                    <a:pt x="1869" y="899"/>
                  </a:cubicBezTo>
                  <a:cubicBezTo>
                    <a:pt x="1869" y="535"/>
                    <a:pt x="1650" y="209"/>
                    <a:pt x="1314" y="69"/>
                  </a:cubicBezTo>
                  <a:cubicBezTo>
                    <a:pt x="1203" y="23"/>
                    <a:pt x="1086" y="1"/>
                    <a:pt x="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2" name="Google Shape;612;p22"/>
          <p:cNvSpPr txBox="1">
            <a:spLocks noGrp="1"/>
          </p:cNvSpPr>
          <p:nvPr>
            <p:ph type="subTitle" idx="1"/>
          </p:nvPr>
        </p:nvSpPr>
        <p:spPr>
          <a:xfrm flipH="1">
            <a:off x="4002142" y="2013952"/>
            <a:ext cx="1071000" cy="3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/>
              <a:t>Eternity</a:t>
            </a:r>
            <a:endParaRPr sz="1200"/>
          </a:p>
        </p:txBody>
      </p:sp>
      <p:sp>
        <p:nvSpPr>
          <p:cNvPr id="613" name="Google Shape;613;p22"/>
          <p:cNvSpPr txBox="1">
            <a:spLocks noGrp="1"/>
          </p:cNvSpPr>
          <p:nvPr>
            <p:ph type="subTitle" idx="1"/>
          </p:nvPr>
        </p:nvSpPr>
        <p:spPr>
          <a:xfrm flipH="1">
            <a:off x="5279408" y="2014614"/>
            <a:ext cx="1163100" cy="3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200"/>
              <a:t>8.2 B portions</a:t>
            </a:r>
            <a:endParaRPr sz="1200"/>
          </a:p>
        </p:txBody>
      </p:sp>
      <p:sp>
        <p:nvSpPr>
          <p:cNvPr id="614" name="Google Shape;614;p22"/>
          <p:cNvSpPr txBox="1">
            <a:spLocks noGrp="1"/>
          </p:cNvSpPr>
          <p:nvPr>
            <p:ph type="subTitle" idx="1"/>
          </p:nvPr>
        </p:nvSpPr>
        <p:spPr>
          <a:xfrm flipH="1">
            <a:off x="6724525" y="2014625"/>
            <a:ext cx="1915200" cy="3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200"/>
              <a:t>Needs grace and </a:t>
            </a:r>
            <a:r>
              <a:rPr lang="en"/>
              <a:t>hope</a:t>
            </a:r>
            <a:endParaRPr sz="1200"/>
          </a:p>
        </p:txBody>
      </p:sp>
      <p:sp>
        <p:nvSpPr>
          <p:cNvPr id="615" name="Google Shape;615;p22"/>
          <p:cNvSpPr txBox="1">
            <a:spLocks noGrp="1"/>
          </p:cNvSpPr>
          <p:nvPr>
            <p:ph type="subTitle" idx="4"/>
          </p:nvPr>
        </p:nvSpPr>
        <p:spPr>
          <a:xfrm flipH="1">
            <a:off x="3827850" y="3195024"/>
            <a:ext cx="2339700" cy="1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i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But here on this mountain, </a:t>
            </a:r>
            <a:r>
              <a:rPr lang="en" i="0" cap="small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God</a:t>
            </a:r>
            <a:r>
              <a:rPr lang="en" i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-of-the-Angel- </a:t>
            </a:r>
            <a:r>
              <a:rPr lang="en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</a:t>
            </a:r>
            <a:r>
              <a:rPr lang="en" i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rmies will throw a feast for all the people of the world, a feast of the finest foods, a feast with vintage wines, a feast of seven courses, a feast lavish with gourmet desserts. 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16" name="Google Shape;616;p22"/>
          <p:cNvSpPr txBox="1">
            <a:spLocks noGrp="1"/>
          </p:cNvSpPr>
          <p:nvPr>
            <p:ph type="ctrTitle" idx="3"/>
          </p:nvPr>
        </p:nvSpPr>
        <p:spPr>
          <a:xfrm flipH="1">
            <a:off x="12954" y="4295461"/>
            <a:ext cx="4159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2800">
                <a:solidFill>
                  <a:schemeClr val="accent1"/>
                </a:solidFill>
                <a:latin typeface="Sacramento"/>
                <a:ea typeface="Sacramento"/>
                <a:cs typeface="Sacramento"/>
                <a:sym typeface="Sacramento"/>
              </a:rPr>
              <a:t>-</a:t>
            </a:r>
            <a:r>
              <a:rPr lang="en" sz="2800">
                <a:latin typeface="Sacramento"/>
                <a:ea typeface="Sacramento"/>
                <a:cs typeface="Sacramento"/>
                <a:sym typeface="Sacramento"/>
              </a:rPr>
              <a:t>Isaiah 25:6-8</a:t>
            </a:r>
            <a:endParaRPr sz="2800">
              <a:solidFill>
                <a:schemeClr val="accent1"/>
              </a:solidFill>
              <a:latin typeface="Sacramento"/>
              <a:ea typeface="Sacramento"/>
              <a:cs typeface="Sacramento"/>
              <a:sym typeface="Sacramento"/>
            </a:endParaRPr>
          </a:p>
        </p:txBody>
      </p:sp>
      <p:pic>
        <p:nvPicPr>
          <p:cNvPr id="617" name="Google Shape;617;p22"/>
          <p:cNvPicPr preferRelativeResize="0"/>
          <p:nvPr/>
        </p:nvPicPr>
        <p:blipFill rotWithShape="1">
          <a:blip r:embed="rId3">
            <a:alphaModFix/>
          </a:blip>
          <a:srcRect l="8336" t="26256" r="32957" b="26921"/>
          <a:stretch/>
        </p:blipFill>
        <p:spPr>
          <a:xfrm>
            <a:off x="-470026" y="1555443"/>
            <a:ext cx="4162850" cy="221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anksgiving Dinner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F2EA"/>
      </a:lt2>
      <a:accent1>
        <a:srgbClr val="C8B280"/>
      </a:accent1>
      <a:accent2>
        <a:srgbClr val="FFD191"/>
      </a:accent2>
      <a:accent3>
        <a:srgbClr val="E1A073"/>
      </a:accent3>
      <a:accent4>
        <a:srgbClr val="633825"/>
      </a:accent4>
      <a:accent5>
        <a:srgbClr val="8C8D4D"/>
      </a:accent5>
      <a:accent6>
        <a:srgbClr val="F0C365"/>
      </a:accent6>
      <a:hlink>
        <a:srgbClr val="76000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1657</TotalTime>
  <Words>570</Words>
  <Application>Microsoft Macintosh PowerPoint</Application>
  <PresentationFormat>On-screen Show (16:9)</PresentationFormat>
  <Paragraphs>97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Raleway Medium</vt:lpstr>
      <vt:lpstr>Sacramento</vt:lpstr>
      <vt:lpstr>Raleway Light</vt:lpstr>
      <vt:lpstr>Raleway</vt:lpstr>
      <vt:lpstr>Arial</vt:lpstr>
      <vt:lpstr>Thanksgiving Dinner by Slidesgo</vt:lpstr>
      <vt:lpstr>For the Love of Food: Pondering Christmas,  Abundance and Scarcity</vt:lpstr>
      <vt:lpstr>— Genesis 27:28</vt:lpstr>
      <vt:lpstr>Our story – a winding ag &amp; food journey</vt:lpstr>
      <vt:lpstr>8,200,000,000</vt:lpstr>
      <vt:lpstr>World Population Timeline  </vt:lpstr>
      <vt:lpstr>World Food Production: Abundance? </vt:lpstr>
      <vt:lpstr>World Food Consumption: Scarcity? </vt:lpstr>
      <vt:lpstr>     Hope moved into the neighbourhood </vt:lpstr>
      <vt:lpstr>Recipe for a Great Feast</vt:lpstr>
      <vt:lpstr>The new era through the lens of food</vt:lpstr>
      <vt:lpstr>— Mark Twain (1835-1910) American author</vt:lpstr>
      <vt:lpstr>Thanks and Merry Christmas!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Don Buckingham</cp:lastModifiedBy>
  <cp:revision>1</cp:revision>
  <cp:lastPrinted>2024-11-27T08:37:01Z</cp:lastPrinted>
  <dcterms:modified xsi:type="dcterms:W3CDTF">2024-11-28T12:13:05Z</dcterms:modified>
</cp:coreProperties>
</file>